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15" r:id="rId3"/>
    <p:sldId id="257" r:id="rId4"/>
    <p:sldId id="258" r:id="rId5"/>
    <p:sldId id="317" r:id="rId6"/>
    <p:sldId id="259" r:id="rId7"/>
    <p:sldId id="260" r:id="rId8"/>
    <p:sldId id="261" r:id="rId9"/>
    <p:sldId id="262" r:id="rId10"/>
    <p:sldId id="263" r:id="rId11"/>
    <p:sldId id="264" r:id="rId12"/>
    <p:sldId id="332" r:id="rId13"/>
    <p:sldId id="266" r:id="rId14"/>
    <p:sldId id="318" r:id="rId15"/>
    <p:sldId id="267" r:id="rId16"/>
    <p:sldId id="268" r:id="rId17"/>
    <p:sldId id="587" r:id="rId18"/>
    <p:sldId id="319" r:id="rId19"/>
    <p:sldId id="269" r:id="rId20"/>
    <p:sldId id="270" r:id="rId21"/>
    <p:sldId id="271" r:id="rId22"/>
    <p:sldId id="272" r:id="rId23"/>
    <p:sldId id="273" r:id="rId24"/>
    <p:sldId id="274" r:id="rId25"/>
    <p:sldId id="588" r:id="rId26"/>
    <p:sldId id="338" r:id="rId27"/>
    <p:sldId id="339" r:id="rId28"/>
    <p:sldId id="320" r:id="rId29"/>
    <p:sldId id="321" r:id="rId30"/>
    <p:sldId id="340" r:id="rId31"/>
    <p:sldId id="341" r:id="rId32"/>
    <p:sldId id="342" r:id="rId33"/>
    <p:sldId id="343" r:id="rId34"/>
    <p:sldId id="344" r:id="rId35"/>
    <p:sldId id="294" r:id="rId36"/>
    <p:sldId id="345" r:id="rId37"/>
    <p:sldId id="589" r:id="rId38"/>
    <p:sldId id="591" r:id="rId39"/>
    <p:sldId id="346" r:id="rId40"/>
    <p:sldId id="300" r:id="rId41"/>
    <p:sldId id="347" r:id="rId42"/>
    <p:sldId id="298" r:id="rId43"/>
    <p:sldId id="348" r:id="rId44"/>
    <p:sldId id="324" r:id="rId45"/>
    <p:sldId id="305" r:id="rId46"/>
    <p:sldId id="325" r:id="rId47"/>
    <p:sldId id="306" r:id="rId48"/>
    <p:sldId id="307" r:id="rId49"/>
    <p:sldId id="331" r:id="rId50"/>
    <p:sldId id="314" r:id="rId51"/>
    <p:sldId id="283" r:id="rId5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10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21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Bobadilla" userId="916d79362daf5a35" providerId="LiveId" clId="{060A9807-6418-42C0-BF92-5F9867B0A61E}"/>
    <pc:docChg chg="undo custSel addSld delSld modSld">
      <pc:chgData name="Leonardo Bobadilla" userId="916d79362daf5a35" providerId="LiveId" clId="{060A9807-6418-42C0-BF92-5F9867B0A61E}" dt="2020-09-17T18:45:10.704" v="141" actId="2696"/>
      <pc:docMkLst>
        <pc:docMk/>
      </pc:docMkLst>
      <pc:sldChg chg="del">
        <pc:chgData name="Leonardo Bobadilla" userId="916d79362daf5a35" providerId="LiveId" clId="{060A9807-6418-42C0-BF92-5F9867B0A61E}" dt="2020-09-17T18:25:11.666" v="74" actId="2696"/>
        <pc:sldMkLst>
          <pc:docMk/>
          <pc:sldMk cId="0" sldId="275"/>
        </pc:sldMkLst>
      </pc:sldChg>
      <pc:sldChg chg="del">
        <pc:chgData name="Leonardo Bobadilla" userId="916d79362daf5a35" providerId="LiveId" clId="{060A9807-6418-42C0-BF92-5F9867B0A61E}" dt="2020-09-17T18:25:15.145" v="75" actId="2696"/>
        <pc:sldMkLst>
          <pc:docMk/>
          <pc:sldMk cId="0" sldId="276"/>
        </pc:sldMkLst>
      </pc:sldChg>
      <pc:sldChg chg="del">
        <pc:chgData name="Leonardo Bobadilla" userId="916d79362daf5a35" providerId="LiveId" clId="{060A9807-6418-42C0-BF92-5F9867B0A61E}" dt="2020-09-17T18:25:16.811" v="76" actId="2696"/>
        <pc:sldMkLst>
          <pc:docMk/>
          <pc:sldMk cId="0" sldId="277"/>
        </pc:sldMkLst>
      </pc:sldChg>
      <pc:sldChg chg="del">
        <pc:chgData name="Leonardo Bobadilla" userId="916d79362daf5a35" providerId="LiveId" clId="{060A9807-6418-42C0-BF92-5F9867B0A61E}" dt="2020-09-17T18:25:18.397" v="77" actId="2696"/>
        <pc:sldMkLst>
          <pc:docMk/>
          <pc:sldMk cId="0" sldId="278"/>
        </pc:sldMkLst>
      </pc:sldChg>
      <pc:sldChg chg="del">
        <pc:chgData name="Leonardo Bobadilla" userId="916d79362daf5a35" providerId="LiveId" clId="{060A9807-6418-42C0-BF92-5F9867B0A61E}" dt="2020-09-17T18:25:19.602" v="78" actId="2696"/>
        <pc:sldMkLst>
          <pc:docMk/>
          <pc:sldMk cId="0" sldId="279"/>
        </pc:sldMkLst>
      </pc:sldChg>
      <pc:sldChg chg="del">
        <pc:chgData name="Leonardo Bobadilla" userId="916d79362daf5a35" providerId="LiveId" clId="{060A9807-6418-42C0-BF92-5F9867B0A61E}" dt="2020-09-17T18:25:20.534" v="79" actId="2696"/>
        <pc:sldMkLst>
          <pc:docMk/>
          <pc:sldMk cId="0" sldId="280"/>
        </pc:sldMkLst>
      </pc:sldChg>
      <pc:sldChg chg="del">
        <pc:chgData name="Leonardo Bobadilla" userId="916d79362daf5a35" providerId="LiveId" clId="{060A9807-6418-42C0-BF92-5F9867B0A61E}" dt="2020-09-17T18:25:23.263" v="80" actId="2696"/>
        <pc:sldMkLst>
          <pc:docMk/>
          <pc:sldMk cId="2305592920" sldId="281"/>
        </pc:sldMkLst>
      </pc:sldChg>
      <pc:sldChg chg="del">
        <pc:chgData name="Leonardo Bobadilla" userId="916d79362daf5a35" providerId="LiveId" clId="{060A9807-6418-42C0-BF92-5F9867B0A61E}" dt="2020-09-17T18:34:23.898" v="116" actId="2696"/>
        <pc:sldMkLst>
          <pc:docMk/>
          <pc:sldMk cId="1453769181" sldId="282"/>
        </pc:sldMkLst>
      </pc:sldChg>
      <pc:sldChg chg="add del">
        <pc:chgData name="Leonardo Bobadilla" userId="916d79362daf5a35" providerId="LiveId" clId="{060A9807-6418-42C0-BF92-5F9867B0A61E}" dt="2020-09-17T18:34:21.553" v="114" actId="2696"/>
        <pc:sldMkLst>
          <pc:docMk/>
          <pc:sldMk cId="0" sldId="287"/>
        </pc:sldMkLst>
      </pc:sldChg>
      <pc:sldChg chg="del">
        <pc:chgData name="Leonardo Bobadilla" userId="916d79362daf5a35" providerId="LiveId" clId="{060A9807-6418-42C0-BF92-5F9867B0A61E}" dt="2020-09-17T18:34:27.043" v="117" actId="2696"/>
        <pc:sldMkLst>
          <pc:docMk/>
          <pc:sldMk cId="0" sldId="288"/>
        </pc:sldMkLst>
      </pc:sldChg>
      <pc:sldChg chg="del">
        <pc:chgData name="Leonardo Bobadilla" userId="916d79362daf5a35" providerId="LiveId" clId="{060A9807-6418-42C0-BF92-5F9867B0A61E}" dt="2020-09-17T18:34:28.050" v="118" actId="2696"/>
        <pc:sldMkLst>
          <pc:docMk/>
          <pc:sldMk cId="0" sldId="289"/>
        </pc:sldMkLst>
      </pc:sldChg>
      <pc:sldChg chg="del">
        <pc:chgData name="Leonardo Bobadilla" userId="916d79362daf5a35" providerId="LiveId" clId="{060A9807-6418-42C0-BF92-5F9867B0A61E}" dt="2020-09-17T18:34:28.603" v="119" actId="2696"/>
        <pc:sldMkLst>
          <pc:docMk/>
          <pc:sldMk cId="0" sldId="290"/>
        </pc:sldMkLst>
      </pc:sldChg>
      <pc:sldChg chg="del">
        <pc:chgData name="Leonardo Bobadilla" userId="916d79362daf5a35" providerId="LiveId" clId="{060A9807-6418-42C0-BF92-5F9867B0A61E}" dt="2020-09-17T18:34:29.284" v="120" actId="2696"/>
        <pc:sldMkLst>
          <pc:docMk/>
          <pc:sldMk cId="3629809333" sldId="291"/>
        </pc:sldMkLst>
      </pc:sldChg>
      <pc:sldChg chg="add del">
        <pc:chgData name="Leonardo Bobadilla" userId="916d79362daf5a35" providerId="LiveId" clId="{060A9807-6418-42C0-BF92-5F9867B0A61E}" dt="2020-09-17T18:34:29.997" v="121" actId="2696"/>
        <pc:sldMkLst>
          <pc:docMk/>
          <pc:sldMk cId="0" sldId="292"/>
        </pc:sldMkLst>
      </pc:sldChg>
      <pc:sldChg chg="add del">
        <pc:chgData name="Leonardo Bobadilla" userId="916d79362daf5a35" providerId="LiveId" clId="{060A9807-6418-42C0-BF92-5F9867B0A61E}" dt="2020-09-17T18:34:31.238" v="122" actId="2696"/>
        <pc:sldMkLst>
          <pc:docMk/>
          <pc:sldMk cId="1285782488" sldId="293"/>
        </pc:sldMkLst>
      </pc:sldChg>
      <pc:sldChg chg="addSp delSp del">
        <pc:chgData name="Leonardo Bobadilla" userId="916d79362daf5a35" providerId="LiveId" clId="{060A9807-6418-42C0-BF92-5F9867B0A61E}" dt="2020-09-17T18:10:58.025" v="39" actId="478"/>
        <pc:sldMkLst>
          <pc:docMk/>
          <pc:sldMk cId="0" sldId="294"/>
        </pc:sldMkLst>
        <pc:spChg chg="del">
          <ac:chgData name="Leonardo Bobadilla" userId="916d79362daf5a35" providerId="LiveId" clId="{060A9807-6418-42C0-BF92-5F9867B0A61E}" dt="2020-09-17T18:10:58.025" v="39" actId="478"/>
          <ac:spMkLst>
            <pc:docMk/>
            <pc:sldMk cId="0" sldId="294"/>
            <ac:spMk id="5" creationId="{4CC5300B-AC40-48ED-8B72-97345EA7B060}"/>
          </ac:spMkLst>
        </pc:spChg>
        <pc:spChg chg="del">
          <ac:chgData name="Leonardo Bobadilla" userId="916d79362daf5a35" providerId="LiveId" clId="{060A9807-6418-42C0-BF92-5F9867B0A61E}" dt="2020-09-17T18:10:54.172" v="37" actId="478"/>
          <ac:spMkLst>
            <pc:docMk/>
            <pc:sldMk cId="0" sldId="294"/>
            <ac:spMk id="6" creationId="{23DA8AFC-6F65-4059-AAD4-A8DB28397C30}"/>
          </ac:spMkLst>
        </pc:spChg>
        <pc:spChg chg="del">
          <ac:chgData name="Leonardo Bobadilla" userId="916d79362daf5a35" providerId="LiveId" clId="{060A9807-6418-42C0-BF92-5F9867B0A61E}" dt="2020-09-17T18:10:56.228" v="38" actId="478"/>
          <ac:spMkLst>
            <pc:docMk/>
            <pc:sldMk cId="0" sldId="294"/>
            <ac:spMk id="7" creationId="{762C026C-3A4E-4BAE-9A18-86535129FBE3}"/>
          </ac:spMkLst>
        </pc:spChg>
        <pc:picChg chg="add">
          <ac:chgData name="Leonardo Bobadilla" userId="916d79362daf5a35" providerId="LiveId" clId="{060A9807-6418-42C0-BF92-5F9867B0A61E}" dt="2020-09-17T18:10:32.131" v="36"/>
          <ac:picMkLst>
            <pc:docMk/>
            <pc:sldMk cId="0" sldId="294"/>
            <ac:picMk id="8" creationId="{9067DFAC-DAAF-46EC-BC96-8C2290E17181}"/>
          </ac:picMkLst>
        </pc:picChg>
      </pc:sldChg>
      <pc:sldChg chg="add del">
        <pc:chgData name="Leonardo Bobadilla" userId="916d79362daf5a35" providerId="LiveId" clId="{060A9807-6418-42C0-BF92-5F9867B0A61E}" dt="2020-09-17T18:34:35.103" v="123" actId="2696"/>
        <pc:sldMkLst>
          <pc:docMk/>
          <pc:sldMk cId="3575032938" sldId="295"/>
        </pc:sldMkLst>
      </pc:sldChg>
      <pc:sldChg chg="add del">
        <pc:chgData name="Leonardo Bobadilla" userId="916d79362daf5a35" providerId="LiveId" clId="{060A9807-6418-42C0-BF92-5F9867B0A61E}" dt="2020-09-17T18:35:34.385" v="124" actId="2696"/>
        <pc:sldMkLst>
          <pc:docMk/>
          <pc:sldMk cId="0" sldId="296"/>
        </pc:sldMkLst>
      </pc:sldChg>
      <pc:sldChg chg="del">
        <pc:chgData name="Leonardo Bobadilla" userId="916d79362daf5a35" providerId="LiveId" clId="{060A9807-6418-42C0-BF92-5F9867B0A61E}" dt="2020-09-17T18:36:06.752" v="127" actId="2696"/>
        <pc:sldMkLst>
          <pc:docMk/>
          <pc:sldMk cId="0" sldId="297"/>
        </pc:sldMkLst>
      </pc:sldChg>
      <pc:sldChg chg="addSp delSp modSp del">
        <pc:chgData name="Leonardo Bobadilla" userId="916d79362daf5a35" providerId="LiveId" clId="{060A9807-6418-42C0-BF92-5F9867B0A61E}" dt="2020-09-17T18:26:28.857" v="82" actId="1076"/>
        <pc:sldMkLst>
          <pc:docMk/>
          <pc:sldMk cId="0" sldId="298"/>
        </pc:sldMkLst>
        <pc:spChg chg="del">
          <ac:chgData name="Leonardo Bobadilla" userId="916d79362daf5a35" providerId="LiveId" clId="{060A9807-6418-42C0-BF92-5F9867B0A61E}" dt="2020-09-17T18:24:51.873" v="62" actId="478"/>
          <ac:spMkLst>
            <pc:docMk/>
            <pc:sldMk cId="0" sldId="298"/>
            <ac:spMk id="5" creationId="{E753D510-F24D-4BE1-89BF-00EE3BC8C8F3}"/>
          </ac:spMkLst>
        </pc:spChg>
        <pc:spChg chg="del">
          <ac:chgData name="Leonardo Bobadilla" userId="916d79362daf5a35" providerId="LiveId" clId="{060A9807-6418-42C0-BF92-5F9867B0A61E}" dt="2020-09-17T18:24:49.970" v="61" actId="478"/>
          <ac:spMkLst>
            <pc:docMk/>
            <pc:sldMk cId="0" sldId="298"/>
            <ac:spMk id="6" creationId="{E9B31FE0-7CBD-4CFA-8A3A-3248666E84FA}"/>
          </ac:spMkLst>
        </pc:spChg>
        <pc:spChg chg="mod">
          <ac:chgData name="Leonardo Bobadilla" userId="916d79362daf5a35" providerId="LiveId" clId="{060A9807-6418-42C0-BF92-5F9867B0A61E}" dt="2020-09-17T17:45:00.086" v="7" actId="27636"/>
          <ac:spMkLst>
            <pc:docMk/>
            <pc:sldMk cId="0" sldId="298"/>
            <ac:spMk id="48131" creationId="{49C841D5-101C-4F50-A7DA-A768A6B74D4B}"/>
          </ac:spMkLst>
        </pc:spChg>
        <pc:picChg chg="add mod">
          <ac:chgData name="Leonardo Bobadilla" userId="916d79362daf5a35" providerId="LiveId" clId="{060A9807-6418-42C0-BF92-5F9867B0A61E}" dt="2020-09-17T18:26:28.857" v="82" actId="1076"/>
          <ac:picMkLst>
            <pc:docMk/>
            <pc:sldMk cId="0" sldId="298"/>
            <ac:picMk id="8" creationId="{E108BA70-4CA6-4535-8B14-910D32BE1B06}"/>
          </ac:picMkLst>
        </pc:picChg>
        <pc:picChg chg="mod">
          <ac:chgData name="Leonardo Bobadilla" userId="916d79362daf5a35" providerId="LiveId" clId="{060A9807-6418-42C0-BF92-5F9867B0A61E}" dt="2020-09-17T18:24:36.696" v="60" actId="1076"/>
          <ac:picMkLst>
            <pc:docMk/>
            <pc:sldMk cId="0" sldId="298"/>
            <ac:picMk id="48134" creationId="{89146DAF-84C1-47A2-BD3F-96A153E577F7}"/>
          </ac:picMkLst>
        </pc:picChg>
      </pc:sldChg>
      <pc:sldChg chg="del">
        <pc:chgData name="Leonardo Bobadilla" userId="916d79362daf5a35" providerId="LiveId" clId="{060A9807-6418-42C0-BF92-5F9867B0A61E}" dt="2020-09-17T18:41:41.878" v="130" actId="2696"/>
        <pc:sldMkLst>
          <pc:docMk/>
          <pc:sldMk cId="3457164569" sldId="299"/>
        </pc:sldMkLst>
      </pc:sldChg>
      <pc:sldChg chg="addSp delSp del">
        <pc:chgData name="Leonardo Bobadilla" userId="916d79362daf5a35" providerId="LiveId" clId="{060A9807-6418-42C0-BF92-5F9867B0A61E}" dt="2020-09-17T18:20:31.812" v="55"/>
        <pc:sldMkLst>
          <pc:docMk/>
          <pc:sldMk cId="0" sldId="300"/>
        </pc:sldMkLst>
        <pc:spChg chg="del">
          <ac:chgData name="Leonardo Bobadilla" userId="916d79362daf5a35" providerId="LiveId" clId="{060A9807-6418-42C0-BF92-5F9867B0A61E}" dt="2020-09-17T18:20:29.818" v="54" actId="478"/>
          <ac:spMkLst>
            <pc:docMk/>
            <pc:sldMk cId="0" sldId="300"/>
            <ac:spMk id="5" creationId="{AB773F48-32E0-4EBB-8517-2DDDCFAEC9D8}"/>
          </ac:spMkLst>
        </pc:spChg>
        <pc:spChg chg="del">
          <ac:chgData name="Leonardo Bobadilla" userId="916d79362daf5a35" providerId="LiveId" clId="{060A9807-6418-42C0-BF92-5F9867B0A61E}" dt="2020-09-17T18:20:27.268" v="52" actId="478"/>
          <ac:spMkLst>
            <pc:docMk/>
            <pc:sldMk cId="0" sldId="300"/>
            <ac:spMk id="6" creationId="{47CA2079-30F2-4022-BFE1-0CE7298292B9}"/>
          </ac:spMkLst>
        </pc:spChg>
        <pc:spChg chg="del">
          <ac:chgData name="Leonardo Bobadilla" userId="916d79362daf5a35" providerId="LiveId" clId="{060A9807-6418-42C0-BF92-5F9867B0A61E}" dt="2020-09-17T18:20:28.309" v="53" actId="478"/>
          <ac:spMkLst>
            <pc:docMk/>
            <pc:sldMk cId="0" sldId="300"/>
            <ac:spMk id="7" creationId="{3E972DBD-8E45-4B19-8F19-43F47BAF1C1A}"/>
          </ac:spMkLst>
        </pc:spChg>
        <pc:picChg chg="add">
          <ac:chgData name="Leonardo Bobadilla" userId="916d79362daf5a35" providerId="LiveId" clId="{060A9807-6418-42C0-BF92-5F9867B0A61E}" dt="2020-09-17T18:20:31.812" v="55"/>
          <ac:picMkLst>
            <pc:docMk/>
            <pc:sldMk cId="0" sldId="300"/>
            <ac:picMk id="8" creationId="{FD4CEAA5-2D62-481D-8DC1-46D721C1DD6D}"/>
          </ac:picMkLst>
        </pc:picChg>
      </pc:sldChg>
      <pc:sldChg chg="del">
        <pc:chgData name="Leonardo Bobadilla" userId="916d79362daf5a35" providerId="LiveId" clId="{060A9807-6418-42C0-BF92-5F9867B0A61E}" dt="2020-09-17T18:41:44.661" v="133" actId="2696"/>
        <pc:sldMkLst>
          <pc:docMk/>
          <pc:sldMk cId="2759332782" sldId="302"/>
        </pc:sldMkLst>
      </pc:sldChg>
      <pc:sldChg chg="del">
        <pc:chgData name="Leonardo Bobadilla" userId="916d79362daf5a35" providerId="LiveId" clId="{060A9807-6418-42C0-BF92-5F9867B0A61E}" dt="2020-09-17T18:41:45.718" v="134" actId="2696"/>
        <pc:sldMkLst>
          <pc:docMk/>
          <pc:sldMk cId="3593998336" sldId="303"/>
        </pc:sldMkLst>
      </pc:sldChg>
      <pc:sldChg chg="del">
        <pc:chgData name="Leonardo Bobadilla" userId="916d79362daf5a35" providerId="LiveId" clId="{060A9807-6418-42C0-BF92-5F9867B0A61E}" dt="2020-09-17T18:35:53.943" v="125" actId="2696"/>
        <pc:sldMkLst>
          <pc:docMk/>
          <pc:sldMk cId="3965481713" sldId="304"/>
        </pc:sldMkLst>
      </pc:sldChg>
      <pc:sldChg chg="del">
        <pc:chgData name="Leonardo Bobadilla" userId="916d79362daf5a35" providerId="LiveId" clId="{060A9807-6418-42C0-BF92-5F9867B0A61E}" dt="2020-09-17T18:45:06.111" v="137" actId="2696"/>
        <pc:sldMkLst>
          <pc:docMk/>
          <pc:sldMk cId="0" sldId="309"/>
        </pc:sldMkLst>
      </pc:sldChg>
      <pc:sldChg chg="del">
        <pc:chgData name="Leonardo Bobadilla" userId="916d79362daf5a35" providerId="LiveId" clId="{060A9807-6418-42C0-BF92-5F9867B0A61E}" dt="2020-09-17T18:45:08.251" v="138" actId="2696"/>
        <pc:sldMkLst>
          <pc:docMk/>
          <pc:sldMk cId="0" sldId="310"/>
        </pc:sldMkLst>
      </pc:sldChg>
      <pc:sldChg chg="del">
        <pc:chgData name="Leonardo Bobadilla" userId="916d79362daf5a35" providerId="LiveId" clId="{060A9807-6418-42C0-BF92-5F9867B0A61E}" dt="2020-09-17T18:45:09.302" v="139" actId="2696"/>
        <pc:sldMkLst>
          <pc:docMk/>
          <pc:sldMk cId="0" sldId="311"/>
        </pc:sldMkLst>
      </pc:sldChg>
      <pc:sldChg chg="del">
        <pc:chgData name="Leonardo Bobadilla" userId="916d79362daf5a35" providerId="LiveId" clId="{060A9807-6418-42C0-BF92-5F9867B0A61E}" dt="2020-09-17T18:45:09.919" v="140" actId="2696"/>
        <pc:sldMkLst>
          <pc:docMk/>
          <pc:sldMk cId="0" sldId="312"/>
        </pc:sldMkLst>
      </pc:sldChg>
      <pc:sldChg chg="del">
        <pc:chgData name="Leonardo Bobadilla" userId="916d79362daf5a35" providerId="LiveId" clId="{060A9807-6418-42C0-BF92-5F9867B0A61E}" dt="2020-09-17T18:45:10.704" v="141" actId="2696"/>
        <pc:sldMkLst>
          <pc:docMk/>
          <pc:sldMk cId="0" sldId="313"/>
        </pc:sldMkLst>
      </pc:sldChg>
      <pc:sldChg chg="modSp">
        <pc:chgData name="Leonardo Bobadilla" userId="916d79362daf5a35" providerId="LiveId" clId="{060A9807-6418-42C0-BF92-5F9867B0A61E}" dt="2020-09-17T18:44:49.460" v="136" actId="27636"/>
        <pc:sldMkLst>
          <pc:docMk/>
          <pc:sldMk cId="0" sldId="314"/>
        </pc:sldMkLst>
        <pc:spChg chg="mod">
          <ac:chgData name="Leonardo Bobadilla" userId="916d79362daf5a35" providerId="LiveId" clId="{060A9807-6418-42C0-BF92-5F9867B0A61E}" dt="2020-09-17T18:44:49.460" v="136" actId="27636"/>
          <ac:spMkLst>
            <pc:docMk/>
            <pc:sldMk cId="0" sldId="314"/>
            <ac:spMk id="36867" creationId="{00000000-0000-0000-0000-000000000000}"/>
          </ac:spMkLst>
        </pc:spChg>
      </pc:sldChg>
      <pc:sldChg chg="addSp delSp">
        <pc:chgData name="Leonardo Bobadilla" userId="916d79362daf5a35" providerId="LiveId" clId="{060A9807-6418-42C0-BF92-5F9867B0A61E}" dt="2020-09-17T18:32:19.925" v="103" actId="478"/>
        <pc:sldMkLst>
          <pc:docMk/>
          <pc:sldMk cId="1611672969" sldId="321"/>
        </pc:sldMkLst>
        <pc:spChg chg="add del">
          <ac:chgData name="Leonardo Bobadilla" userId="916d79362daf5a35" providerId="LiveId" clId="{060A9807-6418-42C0-BF92-5F9867B0A61E}" dt="2020-09-17T18:32:19.925" v="103" actId="478"/>
          <ac:spMkLst>
            <pc:docMk/>
            <pc:sldMk cId="1611672969" sldId="321"/>
            <ac:spMk id="4" creationId="{37107820-65DA-4BE7-BD5B-C8A4224DC85B}"/>
          </ac:spMkLst>
        </pc:spChg>
      </pc:sldChg>
      <pc:sldChg chg="del">
        <pc:chgData name="Leonardo Bobadilla" userId="916d79362daf5a35" providerId="LiveId" clId="{060A9807-6418-42C0-BF92-5F9867B0A61E}" dt="2020-09-17T18:41:37.773" v="128" actId="2696"/>
        <pc:sldMkLst>
          <pc:docMk/>
          <pc:sldMk cId="3033161938" sldId="322"/>
        </pc:sldMkLst>
      </pc:sldChg>
      <pc:sldChg chg="add del">
        <pc:chgData name="Leonardo Bobadilla" userId="916d79362daf5a35" providerId="LiveId" clId="{060A9807-6418-42C0-BF92-5F9867B0A61E}" dt="2020-09-17T18:34:17.584" v="110" actId="2696"/>
        <pc:sldMkLst>
          <pc:docMk/>
          <pc:sldMk cId="809926500" sldId="326"/>
        </pc:sldMkLst>
      </pc:sldChg>
      <pc:sldChg chg="del">
        <pc:chgData name="Leonardo Bobadilla" userId="916d79362daf5a35" providerId="LiveId" clId="{060A9807-6418-42C0-BF92-5F9867B0A61E}" dt="2020-09-17T18:34:23.288" v="115" actId="2696"/>
        <pc:sldMkLst>
          <pc:docMk/>
          <pc:sldMk cId="3011065575" sldId="327"/>
        </pc:sldMkLst>
      </pc:sldChg>
      <pc:sldChg chg="add del">
        <pc:chgData name="Leonardo Bobadilla" userId="916d79362daf5a35" providerId="LiveId" clId="{060A9807-6418-42C0-BF92-5F9867B0A61E}" dt="2020-09-17T18:34:20.981" v="113" actId="2696"/>
        <pc:sldMkLst>
          <pc:docMk/>
          <pc:sldMk cId="1423995498" sldId="328"/>
        </pc:sldMkLst>
      </pc:sldChg>
      <pc:sldChg chg="add del">
        <pc:chgData name="Leonardo Bobadilla" userId="916d79362daf5a35" providerId="LiveId" clId="{060A9807-6418-42C0-BF92-5F9867B0A61E}" dt="2020-09-17T18:34:20.351" v="112" actId="2696"/>
        <pc:sldMkLst>
          <pc:docMk/>
          <pc:sldMk cId="276431920" sldId="329"/>
        </pc:sldMkLst>
      </pc:sldChg>
      <pc:sldChg chg="add del">
        <pc:chgData name="Leonardo Bobadilla" userId="916d79362daf5a35" providerId="LiveId" clId="{060A9807-6418-42C0-BF92-5F9867B0A61E}" dt="2020-09-17T18:34:19.774" v="111" actId="2696"/>
        <pc:sldMkLst>
          <pc:docMk/>
          <pc:sldMk cId="2858232740" sldId="330"/>
        </pc:sldMkLst>
      </pc:sldChg>
      <pc:sldChg chg="del">
        <pc:chgData name="Leonardo Bobadilla" userId="916d79362daf5a35" providerId="LiveId" clId="{060A9807-6418-42C0-BF92-5F9867B0A61E}" dt="2020-09-17T18:35:58.777" v="126" actId="2696"/>
        <pc:sldMkLst>
          <pc:docMk/>
          <pc:sldMk cId="2489862686" sldId="333"/>
        </pc:sldMkLst>
      </pc:sldChg>
      <pc:sldChg chg="del">
        <pc:chgData name="Leonardo Bobadilla" userId="916d79362daf5a35" providerId="LiveId" clId="{060A9807-6418-42C0-BF92-5F9867B0A61E}" dt="2020-09-17T18:41:40.298" v="129" actId="2696"/>
        <pc:sldMkLst>
          <pc:docMk/>
          <pc:sldMk cId="1662344253" sldId="335"/>
        </pc:sldMkLst>
      </pc:sldChg>
      <pc:sldChg chg="del">
        <pc:chgData name="Leonardo Bobadilla" userId="916d79362daf5a35" providerId="LiveId" clId="{060A9807-6418-42C0-BF92-5F9867B0A61E}" dt="2020-09-17T18:41:42.666" v="131" actId="2696"/>
        <pc:sldMkLst>
          <pc:docMk/>
          <pc:sldMk cId="2424859437" sldId="336"/>
        </pc:sldMkLst>
      </pc:sldChg>
      <pc:sldChg chg="del">
        <pc:chgData name="Leonardo Bobadilla" userId="916d79362daf5a35" providerId="LiveId" clId="{060A9807-6418-42C0-BF92-5F9867B0A61E}" dt="2020-09-17T18:41:43.672" v="132" actId="2696"/>
        <pc:sldMkLst>
          <pc:docMk/>
          <pc:sldMk cId="2016201832" sldId="337"/>
        </pc:sldMkLst>
      </pc:sldChg>
      <pc:sldChg chg="addSp delSp modSp del">
        <pc:chgData name="Leonardo Bobadilla" userId="916d79362daf5a35" providerId="LiveId" clId="{060A9807-6418-42C0-BF92-5F9867B0A61E}" dt="2020-09-17T18:32:26.365" v="109" actId="20577"/>
        <pc:sldMkLst>
          <pc:docMk/>
          <pc:sldMk cId="0" sldId="340"/>
        </pc:sldMkLst>
        <pc:spChg chg="del">
          <ac:chgData name="Leonardo Bobadilla" userId="916d79362daf5a35" providerId="LiveId" clId="{060A9807-6418-42C0-BF92-5F9867B0A61E}" dt="2020-09-17T17:45:13.956" v="10" actId="478"/>
          <ac:spMkLst>
            <pc:docMk/>
            <pc:sldMk cId="0" sldId="340"/>
            <ac:spMk id="5" creationId="{5D02BD76-B275-4500-BCE5-1C54C3BD095C}"/>
          </ac:spMkLst>
        </pc:spChg>
        <pc:spChg chg="del">
          <ac:chgData name="Leonardo Bobadilla" userId="916d79362daf5a35" providerId="LiveId" clId="{060A9807-6418-42C0-BF92-5F9867B0A61E}" dt="2020-09-17T17:45:04.926" v="9" actId="478"/>
          <ac:spMkLst>
            <pc:docMk/>
            <pc:sldMk cId="0" sldId="340"/>
            <ac:spMk id="6" creationId="{D0BCB6AF-38DE-46DF-A75D-F71AFADF98B8}"/>
          </ac:spMkLst>
        </pc:spChg>
        <pc:spChg chg="mod">
          <ac:chgData name="Leonardo Bobadilla" userId="916d79362daf5a35" providerId="LiveId" clId="{060A9807-6418-42C0-BF92-5F9867B0A61E}" dt="2020-09-17T18:32:26.365" v="109" actId="20577"/>
          <ac:spMkLst>
            <pc:docMk/>
            <pc:sldMk cId="0" sldId="340"/>
            <ac:spMk id="21506" creationId="{32CEC27D-BA52-4E50-94F2-BDEC89D69C01}"/>
          </ac:spMkLst>
        </pc:spChg>
        <pc:picChg chg="add">
          <ac:chgData name="Leonardo Bobadilla" userId="916d79362daf5a35" providerId="LiveId" clId="{060A9807-6418-42C0-BF92-5F9867B0A61E}" dt="2020-09-17T18:08:13.714" v="26"/>
          <ac:picMkLst>
            <pc:docMk/>
            <pc:sldMk cId="0" sldId="340"/>
            <ac:picMk id="8" creationId="{941E1476-165C-4BA3-9E62-5D95AAF3E780}"/>
          </ac:picMkLst>
        </pc:picChg>
      </pc:sldChg>
      <pc:sldChg chg="addSp delSp modSp del">
        <pc:chgData name="Leonardo Bobadilla" userId="916d79362daf5a35" providerId="LiveId" clId="{060A9807-6418-42C0-BF92-5F9867B0A61E}" dt="2020-09-17T17:48:49.636" v="17" actId="478"/>
        <pc:sldMkLst>
          <pc:docMk/>
          <pc:sldMk cId="0" sldId="341"/>
        </pc:sldMkLst>
        <pc:spChg chg="del">
          <ac:chgData name="Leonardo Bobadilla" userId="916d79362daf5a35" providerId="LiveId" clId="{060A9807-6418-42C0-BF92-5F9867B0A61E}" dt="2020-09-17T17:48:49.636" v="17" actId="478"/>
          <ac:spMkLst>
            <pc:docMk/>
            <pc:sldMk cId="0" sldId="341"/>
            <ac:spMk id="5" creationId="{EEA8F72D-B5D6-40E9-978D-25A5BF222A1A}"/>
          </ac:spMkLst>
        </pc:spChg>
        <pc:spChg chg="del">
          <ac:chgData name="Leonardo Bobadilla" userId="916d79362daf5a35" providerId="LiveId" clId="{060A9807-6418-42C0-BF92-5F9867B0A61E}" dt="2020-09-17T17:48:46.354" v="15" actId="478"/>
          <ac:spMkLst>
            <pc:docMk/>
            <pc:sldMk cId="0" sldId="341"/>
            <ac:spMk id="6" creationId="{6DEBB8E8-1867-4CC0-87E2-E597B01526B3}"/>
          </ac:spMkLst>
        </pc:spChg>
        <pc:spChg chg="del">
          <ac:chgData name="Leonardo Bobadilla" userId="916d79362daf5a35" providerId="LiveId" clId="{060A9807-6418-42C0-BF92-5F9867B0A61E}" dt="2020-09-17T17:48:47.850" v="16" actId="478"/>
          <ac:spMkLst>
            <pc:docMk/>
            <pc:sldMk cId="0" sldId="341"/>
            <ac:spMk id="7" creationId="{3A7C193E-4A3E-46C0-83CA-AFA66A6BAF5E}"/>
          </ac:spMkLst>
        </pc:spChg>
        <pc:picChg chg="add mod">
          <ac:chgData name="Leonardo Bobadilla" userId="916d79362daf5a35" providerId="LiveId" clId="{060A9807-6418-42C0-BF92-5F9867B0A61E}" dt="2020-09-17T17:48:41.803" v="14" actId="1076"/>
          <ac:picMkLst>
            <pc:docMk/>
            <pc:sldMk cId="0" sldId="341"/>
            <ac:picMk id="8" creationId="{419450AF-373D-4C5F-80AF-3114B39E8DB7}"/>
          </ac:picMkLst>
        </pc:picChg>
      </pc:sldChg>
      <pc:sldChg chg="addSp delSp modSp del">
        <pc:chgData name="Leonardo Bobadilla" userId="916d79362daf5a35" providerId="LiveId" clId="{060A9807-6418-42C0-BF92-5F9867B0A61E}" dt="2020-09-17T18:07:23.647" v="25"/>
        <pc:sldMkLst>
          <pc:docMk/>
          <pc:sldMk cId="0" sldId="342"/>
        </pc:sldMkLst>
        <pc:spChg chg="del">
          <ac:chgData name="Leonardo Bobadilla" userId="916d79362daf5a35" providerId="LiveId" clId="{060A9807-6418-42C0-BF92-5F9867B0A61E}" dt="2020-09-17T17:51:12.953" v="23" actId="478"/>
          <ac:spMkLst>
            <pc:docMk/>
            <pc:sldMk cId="0" sldId="342"/>
            <ac:spMk id="5" creationId="{19224F2A-7D09-4A22-98ED-869339E89637}"/>
          </ac:spMkLst>
        </pc:spChg>
        <pc:spChg chg="del">
          <ac:chgData name="Leonardo Bobadilla" userId="916d79362daf5a35" providerId="LiveId" clId="{060A9807-6418-42C0-BF92-5F9867B0A61E}" dt="2020-09-17T17:51:09.253" v="21" actId="478"/>
          <ac:spMkLst>
            <pc:docMk/>
            <pc:sldMk cId="0" sldId="342"/>
            <ac:spMk id="6" creationId="{85D5750E-DBF7-4885-81E0-69E993686F04}"/>
          </ac:spMkLst>
        </pc:spChg>
        <pc:spChg chg="del">
          <ac:chgData name="Leonardo Bobadilla" userId="916d79362daf5a35" providerId="LiveId" clId="{060A9807-6418-42C0-BF92-5F9867B0A61E}" dt="2020-09-17T17:51:11.393" v="22" actId="478"/>
          <ac:spMkLst>
            <pc:docMk/>
            <pc:sldMk cId="0" sldId="342"/>
            <ac:spMk id="7" creationId="{2F6B1AC0-3AAD-4DF3-8BDA-0207E54E0308}"/>
          </ac:spMkLst>
        </pc:spChg>
        <pc:picChg chg="add mod">
          <ac:chgData name="Leonardo Bobadilla" userId="916d79362daf5a35" providerId="LiveId" clId="{060A9807-6418-42C0-BF92-5F9867B0A61E}" dt="2020-09-17T17:49:08.642" v="19" actId="1076"/>
          <ac:picMkLst>
            <pc:docMk/>
            <pc:sldMk cId="0" sldId="342"/>
            <ac:picMk id="8" creationId="{E98BDF65-BE02-46C2-9776-C1EF607DF926}"/>
          </ac:picMkLst>
        </pc:picChg>
        <pc:picChg chg="add del mod">
          <ac:chgData name="Leonardo Bobadilla" userId="916d79362daf5a35" providerId="LiveId" clId="{060A9807-6418-42C0-BF92-5F9867B0A61E}" dt="2020-09-17T18:07:23.647" v="25"/>
          <ac:picMkLst>
            <pc:docMk/>
            <pc:sldMk cId="0" sldId="342"/>
            <ac:picMk id="9" creationId="{3361CC96-18D2-40A9-B093-1299B2EB44EA}"/>
          </ac:picMkLst>
        </pc:picChg>
        <pc:picChg chg="mod">
          <ac:chgData name="Leonardo Bobadilla" userId="916d79362daf5a35" providerId="LiveId" clId="{060A9807-6418-42C0-BF92-5F9867B0A61E}" dt="2020-09-17T17:45:45.890" v="11" actId="1076"/>
          <ac:picMkLst>
            <pc:docMk/>
            <pc:sldMk cId="0" sldId="342"/>
            <ac:picMk id="23556" creationId="{62F45031-84A7-4399-8B84-119E0FC605FB}"/>
          </ac:picMkLst>
        </pc:picChg>
      </pc:sldChg>
      <pc:sldChg chg="addSp delSp modSp del">
        <pc:chgData name="Leonardo Bobadilla" userId="916d79362daf5a35" providerId="LiveId" clId="{060A9807-6418-42C0-BF92-5F9867B0A61E}" dt="2020-09-17T18:08:53.816" v="31" actId="478"/>
        <pc:sldMkLst>
          <pc:docMk/>
          <pc:sldMk cId="0" sldId="343"/>
        </pc:sldMkLst>
        <pc:spChg chg="del">
          <ac:chgData name="Leonardo Bobadilla" userId="916d79362daf5a35" providerId="LiveId" clId="{060A9807-6418-42C0-BF92-5F9867B0A61E}" dt="2020-09-17T18:08:51.745" v="30" actId="478"/>
          <ac:spMkLst>
            <pc:docMk/>
            <pc:sldMk cId="0" sldId="343"/>
            <ac:spMk id="5" creationId="{0158CC76-E489-4AEE-AD76-143BB2208D45}"/>
          </ac:spMkLst>
        </pc:spChg>
        <pc:spChg chg="del">
          <ac:chgData name="Leonardo Bobadilla" userId="916d79362daf5a35" providerId="LiveId" clId="{060A9807-6418-42C0-BF92-5F9867B0A61E}" dt="2020-09-17T18:08:43.332" v="29" actId="478"/>
          <ac:spMkLst>
            <pc:docMk/>
            <pc:sldMk cId="0" sldId="343"/>
            <ac:spMk id="6" creationId="{41AD0D56-9384-4953-B571-897270162E06}"/>
          </ac:spMkLst>
        </pc:spChg>
        <pc:spChg chg="del">
          <ac:chgData name="Leonardo Bobadilla" userId="916d79362daf5a35" providerId="LiveId" clId="{060A9807-6418-42C0-BF92-5F9867B0A61E}" dt="2020-09-17T18:08:53.816" v="31" actId="478"/>
          <ac:spMkLst>
            <pc:docMk/>
            <pc:sldMk cId="0" sldId="343"/>
            <ac:spMk id="7" creationId="{FAED9F9C-D65C-4262-B86D-54792B682880}"/>
          </ac:spMkLst>
        </pc:spChg>
        <pc:picChg chg="add mod">
          <ac:chgData name="Leonardo Bobadilla" userId="916d79362daf5a35" providerId="LiveId" clId="{060A9807-6418-42C0-BF92-5F9867B0A61E}" dt="2020-09-17T18:08:32.889" v="28" actId="1076"/>
          <ac:picMkLst>
            <pc:docMk/>
            <pc:sldMk cId="0" sldId="343"/>
            <ac:picMk id="8" creationId="{80D8BA16-38B9-456F-B3A8-EE2579261195}"/>
          </ac:picMkLst>
        </pc:picChg>
      </pc:sldChg>
      <pc:sldChg chg="addSp delSp modSp del">
        <pc:chgData name="Leonardo Bobadilla" userId="916d79362daf5a35" providerId="LiveId" clId="{060A9807-6418-42C0-BF92-5F9867B0A61E}" dt="2020-09-17T18:10:24.252" v="35" actId="478"/>
        <pc:sldMkLst>
          <pc:docMk/>
          <pc:sldMk cId="0" sldId="344"/>
        </pc:sldMkLst>
        <pc:spChg chg="del">
          <ac:chgData name="Leonardo Bobadilla" userId="916d79362daf5a35" providerId="LiveId" clId="{060A9807-6418-42C0-BF92-5F9867B0A61E}" dt="2020-09-17T18:10:24.252" v="35" actId="478"/>
          <ac:spMkLst>
            <pc:docMk/>
            <pc:sldMk cId="0" sldId="344"/>
            <ac:spMk id="5" creationId="{CBA07D58-3984-466C-8AA6-F7E8C823E02F}"/>
          </ac:spMkLst>
        </pc:spChg>
        <pc:spChg chg="del">
          <ac:chgData name="Leonardo Bobadilla" userId="916d79362daf5a35" providerId="LiveId" clId="{060A9807-6418-42C0-BF92-5F9867B0A61E}" dt="2020-09-17T18:10:20.281" v="33" actId="478"/>
          <ac:spMkLst>
            <pc:docMk/>
            <pc:sldMk cId="0" sldId="344"/>
            <ac:spMk id="6" creationId="{99670290-084B-4798-97C2-D572C0C4522B}"/>
          </ac:spMkLst>
        </pc:spChg>
        <pc:spChg chg="del">
          <ac:chgData name="Leonardo Bobadilla" userId="916d79362daf5a35" providerId="LiveId" clId="{060A9807-6418-42C0-BF92-5F9867B0A61E}" dt="2020-09-17T18:10:21.818" v="34" actId="478"/>
          <ac:spMkLst>
            <pc:docMk/>
            <pc:sldMk cId="0" sldId="344"/>
            <ac:spMk id="7" creationId="{E2BA5F15-96FE-4583-BF09-7EF859EDE4EA}"/>
          </ac:spMkLst>
        </pc:spChg>
        <pc:spChg chg="mod">
          <ac:chgData name="Leonardo Bobadilla" userId="916d79362daf5a35" providerId="LiveId" clId="{060A9807-6418-42C0-BF92-5F9867B0A61E}" dt="2020-09-17T17:44:28.133" v="5"/>
          <ac:spMkLst>
            <pc:docMk/>
            <pc:sldMk cId="0" sldId="344"/>
            <ac:spMk id="28675" creationId="{1F673AC3-1090-4DDA-A6B4-75A772151107}"/>
          </ac:spMkLst>
        </pc:spChg>
        <pc:picChg chg="add">
          <ac:chgData name="Leonardo Bobadilla" userId="916d79362daf5a35" providerId="LiveId" clId="{060A9807-6418-42C0-BF92-5F9867B0A61E}" dt="2020-09-17T18:10:17.413" v="32"/>
          <ac:picMkLst>
            <pc:docMk/>
            <pc:sldMk cId="0" sldId="344"/>
            <ac:picMk id="8" creationId="{860CFEEB-A491-4D35-9A78-4F4219FD81E8}"/>
          </ac:picMkLst>
        </pc:picChg>
      </pc:sldChg>
      <pc:sldChg chg="addSp delSp modSp del">
        <pc:chgData name="Leonardo Bobadilla" userId="916d79362daf5a35" providerId="LiveId" clId="{060A9807-6418-42C0-BF92-5F9867B0A61E}" dt="2020-09-17T18:31:02.403" v="102" actId="478"/>
        <pc:sldMkLst>
          <pc:docMk/>
          <pc:sldMk cId="0" sldId="345"/>
        </pc:sldMkLst>
        <pc:spChg chg="del">
          <ac:chgData name="Leonardo Bobadilla" userId="916d79362daf5a35" providerId="LiveId" clId="{060A9807-6418-42C0-BF92-5F9867B0A61E}" dt="2020-09-17T18:31:02.403" v="102" actId="478"/>
          <ac:spMkLst>
            <pc:docMk/>
            <pc:sldMk cId="0" sldId="345"/>
            <ac:spMk id="6" creationId="{9F1276F4-3095-4B93-980C-436D4EBBEA5D}"/>
          </ac:spMkLst>
        </pc:spChg>
        <pc:picChg chg="add mod">
          <ac:chgData name="Leonardo Bobadilla" userId="916d79362daf5a35" providerId="LiveId" clId="{060A9807-6418-42C0-BF92-5F9867B0A61E}" dt="2020-09-17T18:11:28.281" v="41" actId="1076"/>
          <ac:picMkLst>
            <pc:docMk/>
            <pc:sldMk cId="0" sldId="345"/>
            <ac:picMk id="8" creationId="{56FBBEDF-161C-4685-89DF-8510B43F80D8}"/>
          </ac:picMkLst>
        </pc:picChg>
      </pc:sldChg>
      <pc:sldChg chg="addSp delSp modSp del">
        <pc:chgData name="Leonardo Bobadilla" userId="916d79362daf5a35" providerId="LiveId" clId="{060A9807-6418-42C0-BF92-5F9867B0A61E}" dt="2020-09-17T18:20:10.875" v="51" actId="478"/>
        <pc:sldMkLst>
          <pc:docMk/>
          <pc:sldMk cId="0" sldId="346"/>
        </pc:sldMkLst>
        <pc:spChg chg="del">
          <ac:chgData name="Leonardo Bobadilla" userId="916d79362daf5a35" providerId="LiveId" clId="{060A9807-6418-42C0-BF92-5F9867B0A61E}" dt="2020-09-17T18:12:00.827" v="50" actId="478"/>
          <ac:spMkLst>
            <pc:docMk/>
            <pc:sldMk cId="0" sldId="346"/>
            <ac:spMk id="5" creationId="{377E3493-468E-49C1-926F-136750C64265}"/>
          </ac:spMkLst>
        </pc:spChg>
        <pc:spChg chg="del">
          <ac:chgData name="Leonardo Bobadilla" userId="916d79362daf5a35" providerId="LiveId" clId="{060A9807-6418-42C0-BF92-5F9867B0A61E}" dt="2020-09-17T18:20:10.875" v="51" actId="478"/>
          <ac:spMkLst>
            <pc:docMk/>
            <pc:sldMk cId="0" sldId="346"/>
            <ac:spMk id="6" creationId="{E11A38A9-F682-4361-A85C-E25334074748}"/>
          </ac:spMkLst>
        </pc:spChg>
        <pc:spChg chg="mod">
          <ac:chgData name="Leonardo Bobadilla" userId="916d79362daf5a35" providerId="LiveId" clId="{060A9807-6418-42C0-BF92-5F9867B0A61E}" dt="2020-09-17T18:11:48.262" v="47" actId="27636"/>
          <ac:spMkLst>
            <pc:docMk/>
            <pc:sldMk cId="0" sldId="346"/>
            <ac:spMk id="28675" creationId="{1F673AC3-1090-4DDA-A6B4-75A772151107}"/>
          </ac:spMkLst>
        </pc:spChg>
        <pc:spChg chg="mod">
          <ac:chgData name="Leonardo Bobadilla" userId="916d79362daf5a35" providerId="LiveId" clId="{060A9807-6418-42C0-BF92-5F9867B0A61E}" dt="2020-09-17T17:44:28.133" v="5"/>
          <ac:spMkLst>
            <pc:docMk/>
            <pc:sldMk cId="0" sldId="346"/>
            <ac:spMk id="49155" creationId="{D9A66117-CFDD-4280-9127-4A6FF97BAF8B}"/>
          </ac:spMkLst>
        </pc:spChg>
        <pc:picChg chg="add mod">
          <ac:chgData name="Leonardo Bobadilla" userId="916d79362daf5a35" providerId="LiveId" clId="{060A9807-6418-42C0-BF92-5F9867B0A61E}" dt="2020-09-17T18:11:57.834" v="49" actId="1076"/>
          <ac:picMkLst>
            <pc:docMk/>
            <pc:sldMk cId="0" sldId="346"/>
            <ac:picMk id="8" creationId="{ACD64037-881B-409F-973A-107DD83E926C}"/>
          </ac:picMkLst>
        </pc:picChg>
      </pc:sldChg>
      <pc:sldChg chg="addSp delSp modSp">
        <pc:chgData name="Leonardo Bobadilla" userId="916d79362daf5a35" providerId="LiveId" clId="{060A9807-6418-42C0-BF92-5F9867B0A61E}" dt="2020-09-17T18:24:24.161" v="59" actId="1076"/>
        <pc:sldMkLst>
          <pc:docMk/>
          <pc:sldMk cId="0" sldId="347"/>
        </pc:sldMkLst>
        <pc:spChg chg="del">
          <ac:chgData name="Leonardo Bobadilla" userId="916d79362daf5a35" providerId="LiveId" clId="{060A9807-6418-42C0-BF92-5F9867B0A61E}" dt="2020-09-17T18:23:46.348" v="58" actId="478"/>
          <ac:spMkLst>
            <pc:docMk/>
            <pc:sldMk cId="0" sldId="347"/>
            <ac:spMk id="6" creationId="{1126BF83-5602-4C40-B86F-4ED3226C639D}"/>
          </ac:spMkLst>
        </pc:spChg>
        <pc:spChg chg="del">
          <ac:chgData name="Leonardo Bobadilla" userId="916d79362daf5a35" providerId="LiveId" clId="{060A9807-6418-42C0-BF92-5F9867B0A61E}" dt="2020-09-17T18:23:44.666" v="57" actId="478"/>
          <ac:spMkLst>
            <pc:docMk/>
            <pc:sldMk cId="0" sldId="347"/>
            <ac:spMk id="7" creationId="{003C8C94-9801-45EE-BFC8-F74F89C91F95}"/>
          </ac:spMkLst>
        </pc:spChg>
        <pc:picChg chg="add">
          <ac:chgData name="Leonardo Bobadilla" userId="916d79362daf5a35" providerId="LiveId" clId="{060A9807-6418-42C0-BF92-5F9867B0A61E}" dt="2020-09-17T18:21:02.794" v="56"/>
          <ac:picMkLst>
            <pc:docMk/>
            <pc:sldMk cId="0" sldId="347"/>
            <ac:picMk id="9" creationId="{881DAE2E-ED6E-45B4-AB46-46E62361ABAB}"/>
          </ac:picMkLst>
        </pc:picChg>
        <pc:picChg chg="mod">
          <ac:chgData name="Leonardo Bobadilla" userId="916d79362daf5a35" providerId="LiveId" clId="{060A9807-6418-42C0-BF92-5F9867B0A61E}" dt="2020-09-17T18:24:24.161" v="59" actId="1076"/>
          <ac:picMkLst>
            <pc:docMk/>
            <pc:sldMk cId="0" sldId="347"/>
            <ac:picMk id="29702" creationId="{AEFF6C10-EEE3-41BA-8555-2FCC9281EB90}"/>
          </ac:picMkLst>
        </pc:picChg>
      </pc:sldChg>
      <pc:sldChg chg="delSp modSp">
        <pc:chgData name="Leonardo Bobadilla" userId="916d79362daf5a35" providerId="LiveId" clId="{060A9807-6418-42C0-BF92-5F9867B0A61E}" dt="2020-09-17T18:29:38.629" v="83" actId="478"/>
        <pc:sldMkLst>
          <pc:docMk/>
          <pc:sldMk cId="0" sldId="348"/>
        </pc:sldMkLst>
        <pc:spChg chg="del">
          <ac:chgData name="Leonardo Bobadilla" userId="916d79362daf5a35" providerId="LiveId" clId="{060A9807-6418-42C0-BF92-5F9867B0A61E}" dt="2020-09-17T18:29:38.629" v="83" actId="478"/>
          <ac:spMkLst>
            <pc:docMk/>
            <pc:sldMk cId="0" sldId="348"/>
            <ac:spMk id="6" creationId="{655DB2D0-C071-4546-85F4-63E005425B65}"/>
          </ac:spMkLst>
        </pc:spChg>
        <pc:spChg chg="mod">
          <ac:chgData name="Leonardo Bobadilla" userId="916d79362daf5a35" providerId="LiveId" clId="{060A9807-6418-42C0-BF92-5F9867B0A61E}" dt="2020-09-17T18:25:01.516" v="72" actId="20577"/>
          <ac:spMkLst>
            <pc:docMk/>
            <pc:sldMk cId="0" sldId="348"/>
            <ac:spMk id="49155" creationId="{D9A66117-CFDD-4280-9127-4A6FF97BAF8B}"/>
          </ac:spMkLst>
        </pc:spChg>
        <pc:picChg chg="mod">
          <ac:chgData name="Leonardo Bobadilla" userId="916d79362daf5a35" providerId="LiveId" clId="{060A9807-6418-42C0-BF92-5F9867B0A61E}" dt="2020-09-17T18:25:03.865" v="73" actId="1076"/>
          <ac:picMkLst>
            <pc:docMk/>
            <pc:sldMk cId="0" sldId="348"/>
            <ac:picMk id="49158" creationId="{D2838D92-BA3C-43B8-966E-9AF300505382}"/>
          </ac:picMkLst>
        </pc:picChg>
      </pc:sldChg>
    </pc:docChg>
  </pc:docChgLst>
  <pc:docChgLst>
    <pc:chgData name="Leonardo Bobadilla" userId="916d79362daf5a35" providerId="LiveId" clId="{8B437B49-1404-49E9-A4F2-D72DB8AC3EFE}"/>
    <pc:docChg chg="undo custSel modSld">
      <pc:chgData name="Leonardo Bobadilla" userId="916d79362daf5a35" providerId="LiveId" clId="{8B437B49-1404-49E9-A4F2-D72DB8AC3EFE}" dt="2022-06-20T19:11:58.193" v="91" actId="962"/>
      <pc:docMkLst>
        <pc:docMk/>
      </pc:docMkLst>
      <pc:sldChg chg="modSp mod">
        <pc:chgData name="Leonardo Bobadilla" userId="916d79362daf5a35" providerId="LiveId" clId="{8B437B49-1404-49E9-A4F2-D72DB8AC3EFE}" dt="2022-06-20T19:11:24.819" v="21" actId="962"/>
        <pc:sldMkLst>
          <pc:docMk/>
          <pc:sldMk cId="1594479606" sldId="332"/>
        </pc:sldMkLst>
        <pc:spChg chg="mod">
          <ac:chgData name="Leonardo Bobadilla" userId="916d79362daf5a35" providerId="LiveId" clId="{8B437B49-1404-49E9-A4F2-D72DB8AC3EFE}" dt="2022-06-20T19:11:13.202" v="1" actId="21"/>
          <ac:spMkLst>
            <pc:docMk/>
            <pc:sldMk cId="1594479606" sldId="332"/>
            <ac:spMk id="2" creationId="{00000000-0000-0000-0000-000000000000}"/>
          </ac:spMkLst>
        </pc:spChg>
        <pc:picChg chg="mod">
          <ac:chgData name="Leonardo Bobadilla" userId="916d79362daf5a35" providerId="LiveId" clId="{8B437B49-1404-49E9-A4F2-D72DB8AC3EFE}" dt="2022-06-20T19:11:24.819" v="21" actId="962"/>
          <ac:picMkLst>
            <pc:docMk/>
            <pc:sldMk cId="1594479606" sldId="332"/>
            <ac:picMk id="57346" creationId="{00000000-0000-0000-0000-000000000000}"/>
          </ac:picMkLst>
        </pc:picChg>
      </pc:sldChg>
      <pc:sldChg chg="modSp mod">
        <pc:chgData name="Leonardo Bobadilla" userId="916d79362daf5a35" providerId="LiveId" clId="{8B437B49-1404-49E9-A4F2-D72DB8AC3EFE}" dt="2022-06-20T19:11:58.193" v="91" actId="962"/>
        <pc:sldMkLst>
          <pc:docMk/>
          <pc:sldMk cId="249913828" sldId="591"/>
        </pc:sldMkLst>
        <pc:picChg chg="mod">
          <ac:chgData name="Leonardo Bobadilla" userId="916d79362daf5a35" providerId="LiveId" clId="{8B437B49-1404-49E9-A4F2-D72DB8AC3EFE}" dt="2022-06-20T19:11:58.193" v="91" actId="962"/>
          <ac:picMkLst>
            <pc:docMk/>
            <pc:sldMk cId="249913828" sldId="591"/>
            <ac:picMk id="3" creationId="{00000000-0000-0000-0000-000000000000}"/>
          </ac:picMkLst>
        </pc:picChg>
      </pc:sldChg>
    </pc:docChg>
  </pc:docChgLst>
  <pc:docChgLst>
    <pc:chgData name="Leonardo Bobadilla" userId="916d79362daf5a35" providerId="LiveId" clId="{4F0345D5-DE47-4DCA-8B55-5B44541EA04F}"/>
    <pc:docChg chg="modSld">
      <pc:chgData name="Leonardo Bobadilla" userId="916d79362daf5a35" providerId="LiveId" clId="{4F0345D5-DE47-4DCA-8B55-5B44541EA04F}" dt="2020-09-17T19:45:35.456" v="2" actId="14100"/>
      <pc:docMkLst>
        <pc:docMk/>
      </pc:docMkLst>
      <pc:sldChg chg="addSp modSp">
        <pc:chgData name="Leonardo Bobadilla" userId="916d79362daf5a35" providerId="LiveId" clId="{4F0345D5-DE47-4DCA-8B55-5B44541EA04F}" dt="2020-09-17T19:45:35.456" v="2" actId="14100"/>
        <pc:sldMkLst>
          <pc:docMk/>
          <pc:sldMk cId="0" sldId="338"/>
        </pc:sldMkLst>
        <pc:picChg chg="add mod">
          <ac:chgData name="Leonardo Bobadilla" userId="916d79362daf5a35" providerId="LiveId" clId="{4F0345D5-DE47-4DCA-8B55-5B44541EA04F}" dt="2020-09-17T19:45:35.456" v="2" actId="14100"/>
          <ac:picMkLst>
            <pc:docMk/>
            <pc:sldMk cId="0" sldId="338"/>
            <ac:picMk id="6" creationId="{2CA166F9-42E3-4D82-956D-A3CC3DCE7301}"/>
          </ac:picMkLst>
        </pc:picChg>
      </pc:sldChg>
    </pc:docChg>
  </pc:docChgLst>
  <pc:docChgLst>
    <pc:chgData name="Leonardo Bobadilla" userId="916d79362daf5a35" providerId="LiveId" clId="{AEEFFDD6-77AE-4759-A3E4-0361C0502A28}"/>
    <pc:docChg chg="custSel addSld delSld modSld sldOrd">
      <pc:chgData name="Leonardo Bobadilla" userId="916d79362daf5a35" providerId="LiveId" clId="{AEEFFDD6-77AE-4759-A3E4-0361C0502A28}" dt="2021-08-20T19:23:17.802" v="148"/>
      <pc:docMkLst>
        <pc:docMk/>
      </pc:docMkLst>
      <pc:sldChg chg="modSp mod">
        <pc:chgData name="Leonardo Bobadilla" userId="916d79362daf5a35" providerId="LiveId" clId="{AEEFFDD6-77AE-4759-A3E4-0361C0502A28}" dt="2021-08-18T19:56:21.541" v="3" actId="20577"/>
        <pc:sldMkLst>
          <pc:docMk/>
          <pc:sldMk cId="92065224" sldId="256"/>
        </pc:sldMkLst>
        <pc:spChg chg="mod">
          <ac:chgData name="Leonardo Bobadilla" userId="916d79362daf5a35" providerId="LiveId" clId="{AEEFFDD6-77AE-4759-A3E4-0361C0502A28}" dt="2021-08-18T19:56:21.541" v="3" actId="20577"/>
          <ac:spMkLst>
            <pc:docMk/>
            <pc:sldMk cId="92065224" sldId="256"/>
            <ac:spMk id="28" creationId="{69AB5A61-D946-4CA9-811D-EAE168167093}"/>
          </ac:spMkLst>
        </pc:spChg>
      </pc:sldChg>
      <pc:sldChg chg="modSp mod">
        <pc:chgData name="Leonardo Bobadilla" userId="916d79362daf5a35" providerId="LiveId" clId="{AEEFFDD6-77AE-4759-A3E4-0361C0502A28}" dt="2021-08-18T18:02:20.268" v="2" actId="6549"/>
        <pc:sldMkLst>
          <pc:docMk/>
          <pc:sldMk cId="0" sldId="268"/>
        </pc:sldMkLst>
        <pc:spChg chg="mod">
          <ac:chgData name="Leonardo Bobadilla" userId="916d79362daf5a35" providerId="LiveId" clId="{AEEFFDD6-77AE-4759-A3E4-0361C0502A28}" dt="2021-08-18T18:02:20.268" v="2" actId="6549"/>
          <ac:spMkLst>
            <pc:docMk/>
            <pc:sldMk cId="0" sldId="268"/>
            <ac:spMk id="13315" creationId="{00000000-0000-0000-0000-000000000000}"/>
          </ac:spMkLst>
        </pc:spChg>
      </pc:sldChg>
      <pc:sldChg chg="modSp mod">
        <pc:chgData name="Leonardo Bobadilla" userId="916d79362daf5a35" providerId="LiveId" clId="{AEEFFDD6-77AE-4759-A3E4-0361C0502A28}" dt="2021-08-20T15:24:18.151" v="116" actId="20577"/>
        <pc:sldMkLst>
          <pc:docMk/>
          <pc:sldMk cId="1611672969" sldId="321"/>
        </pc:sldMkLst>
        <pc:spChg chg="mod">
          <ac:chgData name="Leonardo Bobadilla" userId="916d79362daf5a35" providerId="LiveId" clId="{AEEFFDD6-77AE-4759-A3E4-0361C0502A28}" dt="2021-08-20T15:24:18.151" v="116" actId="20577"/>
          <ac:spMkLst>
            <pc:docMk/>
            <pc:sldMk cId="1611672969" sldId="321"/>
            <ac:spMk id="3" creationId="{00000000-0000-0000-0000-000000000000}"/>
          </ac:spMkLst>
        </pc:spChg>
      </pc:sldChg>
      <pc:sldChg chg="delSp mod">
        <pc:chgData name="Leonardo Bobadilla" userId="916d79362daf5a35" providerId="LiveId" clId="{AEEFFDD6-77AE-4759-A3E4-0361C0502A28}" dt="2021-08-20T15:34:39.910" v="138" actId="478"/>
        <pc:sldMkLst>
          <pc:docMk/>
          <pc:sldMk cId="0" sldId="339"/>
        </pc:sldMkLst>
        <pc:spChg chg="del">
          <ac:chgData name="Leonardo Bobadilla" userId="916d79362daf5a35" providerId="LiveId" clId="{AEEFFDD6-77AE-4759-A3E4-0361C0502A28}" dt="2021-08-20T15:34:37.623" v="137" actId="478"/>
          <ac:spMkLst>
            <pc:docMk/>
            <pc:sldMk cId="0" sldId="339"/>
            <ac:spMk id="4" creationId="{7B4902FA-9262-4AB3-9EFA-ED382088B51E}"/>
          </ac:spMkLst>
        </pc:spChg>
        <pc:spChg chg="del">
          <ac:chgData name="Leonardo Bobadilla" userId="916d79362daf5a35" providerId="LiveId" clId="{AEEFFDD6-77AE-4759-A3E4-0361C0502A28}" dt="2021-08-20T15:34:39.910" v="138" actId="478"/>
          <ac:spMkLst>
            <pc:docMk/>
            <pc:sldMk cId="0" sldId="339"/>
            <ac:spMk id="5" creationId="{C0D012F5-930A-4126-858A-19C267A7694B}"/>
          </ac:spMkLst>
        </pc:spChg>
      </pc:sldChg>
      <pc:sldChg chg="modSp mod">
        <pc:chgData name="Leonardo Bobadilla" userId="916d79362daf5a35" providerId="LiveId" clId="{AEEFFDD6-77AE-4759-A3E4-0361C0502A28}" dt="2021-08-20T15:19:40.614" v="99" actId="20577"/>
        <pc:sldMkLst>
          <pc:docMk/>
          <pc:sldMk cId="0" sldId="340"/>
        </pc:sldMkLst>
        <pc:spChg chg="mod">
          <ac:chgData name="Leonardo Bobadilla" userId="916d79362daf5a35" providerId="LiveId" clId="{AEEFFDD6-77AE-4759-A3E4-0361C0502A28}" dt="2021-08-20T15:19:40.614" v="99" actId="20577"/>
          <ac:spMkLst>
            <pc:docMk/>
            <pc:sldMk cId="0" sldId="340"/>
            <ac:spMk id="21506" creationId="{32CEC27D-BA52-4E50-94F2-BDEC89D69C01}"/>
          </ac:spMkLst>
        </pc:spChg>
        <pc:spChg chg="mod">
          <ac:chgData name="Leonardo Bobadilla" userId="916d79362daf5a35" providerId="LiveId" clId="{AEEFFDD6-77AE-4759-A3E4-0361C0502A28}" dt="2021-08-20T15:19:20.047" v="75" actId="5793"/>
          <ac:spMkLst>
            <pc:docMk/>
            <pc:sldMk cId="0" sldId="340"/>
            <ac:spMk id="21507" creationId="{4AA60421-F15B-46D9-8D99-9E2CC75A905D}"/>
          </ac:spMkLst>
        </pc:spChg>
      </pc:sldChg>
      <pc:sldChg chg="modSp mod">
        <pc:chgData name="Leonardo Bobadilla" userId="916d79362daf5a35" providerId="LiveId" clId="{AEEFFDD6-77AE-4759-A3E4-0361C0502A28}" dt="2021-08-20T15:25:15.569" v="134" actId="20577"/>
        <pc:sldMkLst>
          <pc:docMk/>
          <pc:sldMk cId="0" sldId="341"/>
        </pc:sldMkLst>
        <pc:spChg chg="mod">
          <ac:chgData name="Leonardo Bobadilla" userId="916d79362daf5a35" providerId="LiveId" clId="{AEEFFDD6-77AE-4759-A3E4-0361C0502A28}" dt="2021-08-20T15:25:15.569" v="134" actId="20577"/>
          <ac:spMkLst>
            <pc:docMk/>
            <pc:sldMk cId="0" sldId="341"/>
            <ac:spMk id="22530" creationId="{A6626973-01D6-474B-9E40-BD4352E3DCAD}"/>
          </ac:spMkLst>
        </pc:spChg>
      </pc:sldChg>
      <pc:sldChg chg="delSp mod">
        <pc:chgData name="Leonardo Bobadilla" userId="916d79362daf5a35" providerId="LiveId" clId="{AEEFFDD6-77AE-4759-A3E4-0361C0502A28}" dt="2021-08-20T15:34:17.602" v="135" actId="478"/>
        <pc:sldMkLst>
          <pc:docMk/>
          <pc:sldMk cId="0" sldId="345"/>
        </pc:sldMkLst>
        <pc:spChg chg="del">
          <ac:chgData name="Leonardo Bobadilla" userId="916d79362daf5a35" providerId="LiveId" clId="{AEEFFDD6-77AE-4759-A3E4-0361C0502A28}" dt="2021-08-20T15:34:17.602" v="135" actId="478"/>
          <ac:spMkLst>
            <pc:docMk/>
            <pc:sldMk cId="0" sldId="345"/>
            <ac:spMk id="5" creationId="{5B960776-07E0-4467-8C40-5336E6EA0046}"/>
          </ac:spMkLst>
        </pc:spChg>
      </pc:sldChg>
      <pc:sldChg chg="modSp del mod">
        <pc:chgData name="Leonardo Bobadilla" userId="916d79362daf5a35" providerId="LiveId" clId="{AEEFFDD6-77AE-4759-A3E4-0361C0502A28}" dt="2021-08-18T19:59:19.352" v="6" actId="2696"/>
        <pc:sldMkLst>
          <pc:docMk/>
          <pc:sldMk cId="331760818" sldId="587"/>
        </pc:sldMkLst>
        <pc:picChg chg="mod">
          <ac:chgData name="Leonardo Bobadilla" userId="916d79362daf5a35" providerId="LiveId" clId="{AEEFFDD6-77AE-4759-A3E4-0361C0502A28}" dt="2021-08-18T19:58:51.249" v="5" actId="1076"/>
          <ac:picMkLst>
            <pc:docMk/>
            <pc:sldMk cId="331760818" sldId="587"/>
            <ac:picMk id="4" creationId="{00000000-0000-0000-0000-000000000000}"/>
          </ac:picMkLst>
        </pc:picChg>
      </pc:sldChg>
      <pc:sldChg chg="addSp modSp add mod">
        <pc:chgData name="Leonardo Bobadilla" userId="916d79362daf5a35" providerId="LiveId" clId="{AEEFFDD6-77AE-4759-A3E4-0361C0502A28}" dt="2021-08-18T20:02:16.307" v="15" actId="5793"/>
        <pc:sldMkLst>
          <pc:docMk/>
          <pc:sldMk cId="567545147" sldId="587"/>
        </pc:sldMkLst>
        <pc:spChg chg="add mod">
          <ac:chgData name="Leonardo Bobadilla" userId="916d79362daf5a35" providerId="LiveId" clId="{AEEFFDD6-77AE-4759-A3E4-0361C0502A28}" dt="2021-08-18T20:02:16.307" v="15" actId="5793"/>
          <ac:spMkLst>
            <pc:docMk/>
            <pc:sldMk cId="567545147" sldId="587"/>
            <ac:spMk id="5" creationId="{9D21847E-844D-47EC-8223-C70A534DF0A0}"/>
          </ac:spMkLst>
        </pc:spChg>
      </pc:sldChg>
      <pc:sldChg chg="addSp modSp mod ord">
        <pc:chgData name="Leonardo Bobadilla" userId="916d79362daf5a35" providerId="LiveId" clId="{AEEFFDD6-77AE-4759-A3E4-0361C0502A28}" dt="2021-08-18T20:08:13.960" v="19" actId="1076"/>
        <pc:sldMkLst>
          <pc:docMk/>
          <pc:sldMk cId="4082751761" sldId="588"/>
        </pc:sldMkLst>
        <pc:spChg chg="add mod">
          <ac:chgData name="Leonardo Bobadilla" userId="916d79362daf5a35" providerId="LiveId" clId="{AEEFFDD6-77AE-4759-A3E4-0361C0502A28}" dt="2021-08-18T20:08:13.960" v="19" actId="1076"/>
          <ac:spMkLst>
            <pc:docMk/>
            <pc:sldMk cId="4082751761" sldId="588"/>
            <ac:spMk id="5" creationId="{5F0BF50E-E666-4D2B-B4FD-DD013273E3F2}"/>
          </ac:spMkLst>
        </pc:spChg>
      </pc:sldChg>
      <pc:sldChg chg="addSp modSp add mod">
        <pc:chgData name="Leonardo Bobadilla" userId="916d79362daf5a35" providerId="LiveId" clId="{AEEFFDD6-77AE-4759-A3E4-0361C0502A28}" dt="2021-08-20T15:34:57.506" v="140" actId="1076"/>
        <pc:sldMkLst>
          <pc:docMk/>
          <pc:sldMk cId="2419152374" sldId="589"/>
        </pc:sldMkLst>
        <pc:spChg chg="add mod">
          <ac:chgData name="Leonardo Bobadilla" userId="916d79362daf5a35" providerId="LiveId" clId="{AEEFFDD6-77AE-4759-A3E4-0361C0502A28}" dt="2021-08-20T15:34:57.506" v="140" actId="1076"/>
          <ac:spMkLst>
            <pc:docMk/>
            <pc:sldMk cId="2419152374" sldId="589"/>
            <ac:spMk id="5" creationId="{EAAC36B9-313B-47F3-BCC0-DC9C35E43189}"/>
          </ac:spMkLst>
        </pc:spChg>
      </pc:sldChg>
      <pc:sldChg chg="addSp modSp add del">
        <pc:chgData name="Leonardo Bobadilla" userId="916d79362daf5a35" providerId="LiveId" clId="{AEEFFDD6-77AE-4759-A3E4-0361C0502A28}" dt="2021-08-20T15:39:35.814" v="143" actId="47"/>
        <pc:sldMkLst>
          <pc:docMk/>
          <pc:sldMk cId="70242890" sldId="590"/>
        </pc:sldMkLst>
        <pc:spChg chg="add mod">
          <ac:chgData name="Leonardo Bobadilla" userId="916d79362daf5a35" providerId="LiveId" clId="{AEEFFDD6-77AE-4759-A3E4-0361C0502A28}" dt="2021-08-20T15:38:47.165" v="142"/>
          <ac:spMkLst>
            <pc:docMk/>
            <pc:sldMk cId="70242890" sldId="590"/>
            <ac:spMk id="4" creationId="{2AF86E27-838A-493F-B7DB-40098FDBFEA8}"/>
          </ac:spMkLst>
        </pc:spChg>
      </pc:sldChg>
      <pc:sldChg chg="add">
        <pc:chgData name="Leonardo Bobadilla" userId="916d79362daf5a35" providerId="LiveId" clId="{AEEFFDD6-77AE-4759-A3E4-0361C0502A28}" dt="2021-08-20T19:23:17.802" v="148"/>
        <pc:sldMkLst>
          <pc:docMk/>
          <pc:sldMk cId="249913828" sldId="591"/>
        </pc:sldMkLst>
      </pc:sldChg>
      <pc:sldChg chg="add del ord">
        <pc:chgData name="Leonardo Bobadilla" userId="916d79362daf5a35" providerId="LiveId" clId="{AEEFFDD6-77AE-4759-A3E4-0361C0502A28}" dt="2021-08-20T19:23:11.128" v="147" actId="2696"/>
        <pc:sldMkLst>
          <pc:docMk/>
          <pc:sldMk cId="3713285631" sldId="5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243BEC-0471-4EC1-96E7-F8D2402BEFAE}" type="datetimeFigureOut">
              <a:rPr kumimoji="1" lang="ja-JP" altLang="en-US" smtClean="0"/>
              <a:t>2024/5/21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08029-3AFA-4065-839D-D1B889293A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281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C7BEE-7BA7-4369-9E3D-FA3E2F4A5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96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C7BEE-7BA7-4369-9E3D-FA3E2F4A54A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2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C7BEE-7BA7-4369-9E3D-FA3E2F4A54A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7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C7BEE-7BA7-4369-9E3D-FA3E2F4A54A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1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C7BEE-7BA7-4369-9E3D-FA3E2F4A54A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21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C7BEE-7BA7-4369-9E3D-FA3E2F4A54A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61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C7BEE-7BA7-4369-9E3D-FA3E2F4A54A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21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C7BEE-7BA7-4369-9E3D-FA3E2F4A54A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29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C7BEE-7BA7-4369-9E3D-FA3E2F4A54A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60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C7BEE-7BA7-4369-9E3D-FA3E2F4A54A1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41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C7BEE-7BA7-4369-9E3D-FA3E2F4A54A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62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C7BEE-7BA7-4369-9E3D-FA3E2F4A54A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21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C7BEE-7BA7-4369-9E3D-FA3E2F4A54A1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07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C7BEE-7BA7-4369-9E3D-FA3E2F4A54A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37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9B9F567-5F78-4577-BE8F-5AB27ADDC8C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CBBEBF-21FB-4D72-B6E0-82EE07C77140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63489" name="Rectangle 1">
            <a:extLst>
              <a:ext uri="{FF2B5EF4-FFF2-40B4-BE49-F238E27FC236}">
                <a16:creationId xmlns:a16="http://schemas.microsoft.com/office/drawing/2014/main" id="{CD4894C2-94DF-4A38-A516-D8EF75455E4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2708EA6C-69FF-48DC-869D-A887A10B0DF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C7BEE-7BA7-4369-9E3D-FA3E2F4A54A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0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03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C7BEE-7BA7-4369-9E3D-FA3E2F4A54A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00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C7BEE-7BA7-4369-9E3D-FA3E2F4A54A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92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C7BEE-7BA7-4369-9E3D-FA3E2F4A54A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61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C7BEE-7BA7-4369-9E3D-FA3E2F4A54A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42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C7BEE-7BA7-4369-9E3D-FA3E2F4A54A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4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6BA4-A694-4555-91E2-BA675899FC52}" type="datetimeFigureOut">
              <a:rPr kumimoji="1" lang="ja-JP" altLang="en-US" smtClean="0"/>
              <a:t>2024/5/21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51F45-7FE7-4881-90EF-4BFE340494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0728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6BA4-A694-4555-91E2-BA675899FC52}" type="datetimeFigureOut">
              <a:rPr kumimoji="1" lang="ja-JP" altLang="en-US" smtClean="0"/>
              <a:t>2024/5/21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51F45-7FE7-4881-90EF-4BFE340494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3120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6BA4-A694-4555-91E2-BA675899FC52}" type="datetimeFigureOut">
              <a:rPr kumimoji="1" lang="ja-JP" altLang="en-US" smtClean="0"/>
              <a:t>2024/5/21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51F45-7FE7-4881-90EF-4BFE340494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0328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6BA4-A694-4555-91E2-BA675899FC52}" type="datetimeFigureOut">
              <a:rPr kumimoji="1" lang="ja-JP" altLang="en-US" smtClean="0"/>
              <a:t>2024/5/21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51F45-7FE7-4881-90EF-4BFE340494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4578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6BA4-A694-4555-91E2-BA675899FC52}" type="datetimeFigureOut">
              <a:rPr kumimoji="1" lang="ja-JP" altLang="en-US" smtClean="0"/>
              <a:t>2024/5/21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51F45-7FE7-4881-90EF-4BFE340494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5135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6BA4-A694-4555-91E2-BA675899FC52}" type="datetimeFigureOut">
              <a:rPr kumimoji="1" lang="ja-JP" altLang="en-US" smtClean="0"/>
              <a:t>2024/5/21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51F45-7FE7-4881-90EF-4BFE340494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7843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6BA4-A694-4555-91E2-BA675899FC52}" type="datetimeFigureOut">
              <a:rPr kumimoji="1" lang="ja-JP" altLang="en-US" smtClean="0"/>
              <a:t>2024/5/21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51F45-7FE7-4881-90EF-4BFE340494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2738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6BA4-A694-4555-91E2-BA675899FC52}" type="datetimeFigureOut">
              <a:rPr kumimoji="1" lang="ja-JP" altLang="en-US" smtClean="0"/>
              <a:t>2024/5/21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51F45-7FE7-4881-90EF-4BFE340494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921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6BA4-A694-4555-91E2-BA675899FC52}" type="datetimeFigureOut">
              <a:rPr kumimoji="1" lang="ja-JP" altLang="en-US" smtClean="0"/>
              <a:t>2024/5/21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51F45-7FE7-4881-90EF-4BFE340494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3059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6BA4-A694-4555-91E2-BA675899FC52}" type="datetimeFigureOut">
              <a:rPr kumimoji="1" lang="ja-JP" altLang="en-US" smtClean="0"/>
              <a:t>2024/5/21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51F45-7FE7-4881-90EF-4BFE340494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13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6BA4-A694-4555-91E2-BA675899FC52}" type="datetimeFigureOut">
              <a:rPr kumimoji="1" lang="ja-JP" altLang="en-US" smtClean="0"/>
              <a:t>2024/5/21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51F45-7FE7-4881-90EF-4BFE340494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8837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26BA4-A694-4555-91E2-BA675899FC52}" type="datetimeFigureOut">
              <a:rPr kumimoji="1" lang="ja-JP" altLang="en-US" smtClean="0"/>
              <a:t>2024/5/21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51F45-7FE7-4881-90EF-4BFE3404941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41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plib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oolean_satisfiability_proble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://en.wikipedia.org/wiki/P_versus_NP_problem" TargetMode="External"/><Relationship Id="rId4" Type="http://schemas.openxmlformats.org/officeDocument/2006/relationships/hyperlink" Target="http://en.wikipedia.org/wiki/Np_completeness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aima.eecs.berkeley.edu/slides-pp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072" y="94843"/>
            <a:ext cx="9693897" cy="1979056"/>
          </a:xfrm>
        </p:spPr>
        <p:txBody>
          <a:bodyPr>
            <a:normAutofit/>
          </a:bodyPr>
          <a:lstStyle/>
          <a:p>
            <a:r>
              <a:rPr lang="en-US" altLang="ja-JP" dirty="0"/>
              <a:t>Constraint Satisfaction Problems (Ch 6)</a:t>
            </a:r>
            <a:endParaRPr kumimoji="1" lang="ja-JP" altLang="en-US" dirty="0"/>
          </a:p>
        </p:txBody>
      </p:sp>
      <p:pic>
        <p:nvPicPr>
          <p:cNvPr id="4" name="Picture 6" descr="A soduku puzzle image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757" y="3175107"/>
            <a:ext cx="2911151" cy="291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 descr="A sodoku search tre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945828"/>
              </p:ext>
            </p:extLst>
          </p:nvPr>
        </p:nvGraphicFramePr>
        <p:xfrm>
          <a:off x="7508974" y="2029990"/>
          <a:ext cx="1014984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8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866990"/>
              </p:ext>
            </p:extLst>
          </p:nvPr>
        </p:nvGraphicFramePr>
        <p:xfrm>
          <a:off x="4399701" y="3426729"/>
          <a:ext cx="1014984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8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 descr="A sodoku search tre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739151"/>
              </p:ext>
            </p:extLst>
          </p:nvPr>
        </p:nvGraphicFramePr>
        <p:xfrm>
          <a:off x="5626759" y="3418873"/>
          <a:ext cx="1014984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8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 descr="A sodoku search tre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998307"/>
              </p:ext>
            </p:extLst>
          </p:nvPr>
        </p:nvGraphicFramePr>
        <p:xfrm>
          <a:off x="6844387" y="3429868"/>
          <a:ext cx="1014984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8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 descr="A sodoku search tre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052465"/>
              </p:ext>
            </p:extLst>
          </p:nvPr>
        </p:nvGraphicFramePr>
        <p:xfrm>
          <a:off x="8043161" y="3422010"/>
          <a:ext cx="1014984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8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 descr="A sodoku search tre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236"/>
              </p:ext>
            </p:extLst>
          </p:nvPr>
        </p:nvGraphicFramePr>
        <p:xfrm>
          <a:off x="9213658" y="3423581"/>
          <a:ext cx="1014984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8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745021"/>
              </p:ext>
            </p:extLst>
          </p:nvPr>
        </p:nvGraphicFramePr>
        <p:xfrm>
          <a:off x="10393580" y="3425153"/>
          <a:ext cx="1014984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8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70595"/>
              </p:ext>
            </p:extLst>
          </p:nvPr>
        </p:nvGraphicFramePr>
        <p:xfrm>
          <a:off x="4410697" y="4814042"/>
          <a:ext cx="1014984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8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4" name="Straight Connector 13" descr="A sodoku search tree"/>
          <p:cNvCxnSpPr/>
          <p:nvPr/>
        </p:nvCxnSpPr>
        <p:spPr>
          <a:xfrm flipH="1">
            <a:off x="4807670" y="3035830"/>
            <a:ext cx="3235491" cy="383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A sodoku search tree"/>
          <p:cNvCxnSpPr>
            <a:endCxn id="7" idx="0"/>
          </p:cNvCxnSpPr>
          <p:nvPr/>
        </p:nvCxnSpPr>
        <p:spPr>
          <a:xfrm flipH="1">
            <a:off x="6134251" y="3035830"/>
            <a:ext cx="1908910" cy="383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 descr="A sodoku search tree"/>
          <p:cNvCxnSpPr>
            <a:endCxn id="8" idx="0"/>
          </p:cNvCxnSpPr>
          <p:nvPr/>
        </p:nvCxnSpPr>
        <p:spPr>
          <a:xfrm flipH="1">
            <a:off x="7351879" y="3035830"/>
            <a:ext cx="691282" cy="394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 descr="A sodoku search tree"/>
          <p:cNvCxnSpPr>
            <a:endCxn id="9" idx="0"/>
          </p:cNvCxnSpPr>
          <p:nvPr/>
        </p:nvCxnSpPr>
        <p:spPr>
          <a:xfrm>
            <a:off x="8043161" y="3035830"/>
            <a:ext cx="507492" cy="386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A sodoku search tree"/>
          <p:cNvCxnSpPr>
            <a:endCxn id="10" idx="0"/>
          </p:cNvCxnSpPr>
          <p:nvPr/>
        </p:nvCxnSpPr>
        <p:spPr>
          <a:xfrm>
            <a:off x="8043161" y="3035830"/>
            <a:ext cx="1677989" cy="387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 descr="A sodoku search tree"/>
          <p:cNvCxnSpPr>
            <a:endCxn id="11" idx="0"/>
          </p:cNvCxnSpPr>
          <p:nvPr/>
        </p:nvCxnSpPr>
        <p:spPr>
          <a:xfrm>
            <a:off x="8043161" y="3035830"/>
            <a:ext cx="2857911" cy="389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 descr="A sodoku search tre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705511"/>
              </p:ext>
            </p:extLst>
          </p:nvPr>
        </p:nvGraphicFramePr>
        <p:xfrm>
          <a:off x="5618901" y="4815614"/>
          <a:ext cx="1014984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8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9" name="Straight Connector 28" descr="A sodoku search tree"/>
          <p:cNvCxnSpPr>
            <a:endCxn id="12" idx="0"/>
          </p:cNvCxnSpPr>
          <p:nvPr/>
        </p:nvCxnSpPr>
        <p:spPr>
          <a:xfrm flipH="1">
            <a:off x="4918189" y="4424713"/>
            <a:ext cx="12030" cy="389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A sodoku search tree"/>
          <p:cNvCxnSpPr>
            <a:stCxn id="6" idx="2"/>
            <a:endCxn id="27" idx="0"/>
          </p:cNvCxnSpPr>
          <p:nvPr/>
        </p:nvCxnSpPr>
        <p:spPr>
          <a:xfrm>
            <a:off x="4907193" y="4432569"/>
            <a:ext cx="1219200" cy="383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 descr="A sodoku search tree"/>
          <p:cNvCxnSpPr/>
          <p:nvPr/>
        </p:nvCxnSpPr>
        <p:spPr>
          <a:xfrm>
            <a:off x="4930219" y="4424713"/>
            <a:ext cx="2421660" cy="389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 descr="A sodoku search tree"/>
          <p:cNvCxnSpPr>
            <a:stCxn id="6" idx="2"/>
          </p:cNvCxnSpPr>
          <p:nvPr/>
        </p:nvCxnSpPr>
        <p:spPr>
          <a:xfrm>
            <a:off x="4907193" y="4432569"/>
            <a:ext cx="3616765" cy="390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ubtitle 2">
            <a:extLst>
              <a:ext uri="{FF2B5EF4-FFF2-40B4-BE49-F238E27FC236}">
                <a16:creationId xmlns:a16="http://schemas.microsoft.com/office/drawing/2014/main" id="{69AB5A61-D946-4CA9-811D-EAE168167093}"/>
              </a:ext>
            </a:extLst>
          </p:cNvPr>
          <p:cNvSpPr txBox="1">
            <a:spLocks/>
          </p:cNvSpPr>
          <p:nvPr/>
        </p:nvSpPr>
        <p:spPr>
          <a:xfrm>
            <a:off x="702155" y="2045322"/>
            <a:ext cx="5723260" cy="43862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1800" dirty="0"/>
              <a:t>Slides modified from Svetlana </a:t>
            </a:r>
            <a:r>
              <a:rPr lang="en-US" altLang="ja-JP" sz="1800" dirty="0" err="1"/>
              <a:t>Lazebnik</a:t>
            </a:r>
            <a:r>
              <a:rPr lang="en-US" altLang="ja-JP" sz="1800" dirty="0"/>
              <a:t> and Mark Hasegawa-Johnson, UIUC</a:t>
            </a:r>
          </a:p>
          <a:p>
            <a:pPr algn="l"/>
            <a:endParaRPr lang="ja-JP" altLang="en-US" sz="1800" dirty="0"/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DE8D0BFF-061A-46DC-9264-6FCA20232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5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N-Queens: Alternative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6732"/>
            <a:ext cx="10515600" cy="43513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/>
              <a:t>Variables:</a:t>
            </a:r>
            <a:r>
              <a:rPr lang="en-US" dirty="0"/>
              <a:t> </a:t>
            </a:r>
            <a:r>
              <a:rPr lang="en-US" i="1" dirty="0" err="1"/>
              <a:t>Q</a:t>
            </a:r>
            <a:r>
              <a:rPr lang="en-US" i="1" baseline="-25000" dirty="0" err="1"/>
              <a:t>i</a:t>
            </a:r>
            <a:endParaRPr lang="en-US" i="1" baseline="-25000" dirty="0"/>
          </a:p>
          <a:p>
            <a:pPr>
              <a:lnSpc>
                <a:spcPct val="120000"/>
              </a:lnSpc>
            </a:pPr>
            <a:r>
              <a:rPr lang="en-US" b="1" dirty="0"/>
              <a:t>Domains:</a:t>
            </a:r>
            <a:r>
              <a:rPr lang="en-US" dirty="0"/>
              <a:t> {1, … , </a:t>
            </a:r>
            <a:r>
              <a:rPr lang="en-US" i="1" dirty="0"/>
              <a:t>N</a:t>
            </a:r>
            <a:r>
              <a:rPr lang="en-US" dirty="0"/>
              <a:t>}</a:t>
            </a:r>
          </a:p>
          <a:p>
            <a:pPr>
              <a:lnSpc>
                <a:spcPct val="120000"/>
              </a:lnSpc>
            </a:pPr>
            <a:r>
              <a:rPr lang="en-US" b="1" dirty="0"/>
              <a:t>Constraints:</a:t>
            </a:r>
          </a:p>
          <a:p>
            <a:pPr lvl="1">
              <a:lnSpc>
                <a:spcPct val="120000"/>
              </a:lnSpc>
              <a:buNone/>
            </a:pPr>
            <a:r>
              <a:rPr lang="en-US" dirty="0">
                <a:sym typeface="Symbol"/>
              </a:rPr>
              <a:t></a:t>
            </a:r>
            <a:r>
              <a:rPr lang="en-US" i="1" dirty="0">
                <a:sym typeface="Symbol"/>
              </a:rPr>
              <a:t> </a:t>
            </a:r>
            <a:r>
              <a:rPr lang="en-US" i="1" dirty="0" err="1">
                <a:sym typeface="Symbol"/>
              </a:rPr>
              <a:t>i</a:t>
            </a:r>
            <a:r>
              <a:rPr lang="en-US" dirty="0">
                <a:sym typeface="Symbol"/>
              </a:rPr>
              <a:t>, </a:t>
            </a:r>
            <a:r>
              <a:rPr lang="en-US" i="1" dirty="0">
                <a:sym typeface="Symbol"/>
              </a:rPr>
              <a:t>j</a:t>
            </a:r>
            <a:r>
              <a:rPr lang="en-US" dirty="0">
                <a:sym typeface="Symbol"/>
              </a:rPr>
              <a:t> non-threatening (</a:t>
            </a:r>
            <a:r>
              <a:rPr lang="en-US" i="1" dirty="0" err="1"/>
              <a:t>Q</a:t>
            </a:r>
            <a:r>
              <a:rPr lang="en-US" i="1" baseline="-25000" dirty="0" err="1"/>
              <a:t>i</a:t>
            </a:r>
            <a:r>
              <a:rPr lang="en-US" i="1" baseline="-25000" dirty="0"/>
              <a:t> </a:t>
            </a:r>
            <a:r>
              <a:rPr lang="en-US" dirty="0"/>
              <a:t>,</a:t>
            </a:r>
            <a:r>
              <a:rPr lang="en-US" i="1" dirty="0"/>
              <a:t> </a:t>
            </a:r>
            <a:r>
              <a:rPr lang="en-US" i="1" dirty="0" err="1"/>
              <a:t>Q</a:t>
            </a:r>
            <a:r>
              <a:rPr lang="en-US" i="1" baseline="-25000" dirty="0" err="1"/>
              <a:t>j</a:t>
            </a:r>
            <a:r>
              <a:rPr lang="en-US" dirty="0">
                <a:sym typeface="Symbol"/>
              </a:rPr>
              <a:t>)</a:t>
            </a:r>
          </a:p>
          <a:p>
            <a:pPr lvl="1">
              <a:buNone/>
            </a:pPr>
            <a:endParaRPr lang="en-US" dirty="0">
              <a:sym typeface="Symbol"/>
            </a:endParaRP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 descr="N-Queens example, 4 queens placed.">
            <a:extLst>
              <a:ext uri="{FF2B5EF4-FFF2-40B4-BE49-F238E27FC236}">
                <a16:creationId xmlns:a16="http://schemas.microsoft.com/office/drawing/2014/main" id="{A3BDFA8B-2E98-CB2C-FD73-DAFBC175C99D}"/>
              </a:ext>
            </a:extLst>
          </p:cNvPr>
          <p:cNvGrpSpPr/>
          <p:nvPr/>
        </p:nvGrpSpPr>
        <p:grpSpPr>
          <a:xfrm>
            <a:off x="7239000" y="2057400"/>
            <a:ext cx="3248026" cy="2663394"/>
            <a:chOff x="7239000" y="2057400"/>
            <a:chExt cx="3248026" cy="2663394"/>
          </a:xfrm>
        </p:grpSpPr>
        <p:pic>
          <p:nvPicPr>
            <p:cNvPr id="5632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48601" y="2057400"/>
              <a:ext cx="2638425" cy="2663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7239000" y="2743201"/>
              <a:ext cx="59663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i="1" dirty="0"/>
                <a:t>Q</a:t>
              </a:r>
              <a:r>
                <a:rPr lang="en-US" sz="3200" baseline="-25000" dirty="0"/>
                <a:t>2</a:t>
              </a:r>
              <a:endParaRPr lang="en-US" sz="32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251962" y="2133601"/>
              <a:ext cx="59663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i="1" dirty="0"/>
                <a:t>Q</a:t>
              </a:r>
              <a:r>
                <a:rPr lang="en-US" sz="3200" baseline="-25000" dirty="0"/>
                <a:t>1</a:t>
              </a:r>
              <a:endParaRPr lang="en-US" sz="32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39000" y="3377626"/>
              <a:ext cx="59663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i="1" dirty="0"/>
                <a:t>Q</a:t>
              </a:r>
              <a:r>
                <a:rPr lang="en-US" sz="3200" baseline="-25000" dirty="0"/>
                <a:t>3</a:t>
              </a:r>
              <a:endParaRPr lang="en-US" sz="32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239000" y="3962401"/>
              <a:ext cx="59663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i="1" dirty="0"/>
                <a:t>Q</a:t>
              </a:r>
              <a:r>
                <a:rPr lang="en-US" sz="3200" baseline="-25000" dirty="0"/>
                <a:t>4</a:t>
              </a:r>
              <a:endParaRPr lang="en-US" sz="3200"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Crossword Puzzle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430" y="1600200"/>
            <a:ext cx="5386755" cy="4724400"/>
          </a:xfrm>
        </p:spPr>
        <p:txBody>
          <a:bodyPr>
            <a:normAutofit/>
          </a:bodyPr>
          <a:lstStyle/>
          <a:p>
            <a:r>
              <a:rPr lang="en-US" b="1" dirty="0"/>
              <a:t>Variables:</a:t>
            </a:r>
            <a:r>
              <a:rPr lang="en-US" dirty="0"/>
              <a:t> 193 squares</a:t>
            </a:r>
            <a:endParaRPr lang="en-US" baseline="-25000" dirty="0"/>
          </a:p>
          <a:p>
            <a:r>
              <a:rPr lang="en-US" b="1" dirty="0"/>
              <a:t>Domains</a:t>
            </a:r>
            <a:r>
              <a:rPr lang="en-US" dirty="0"/>
              <a:t>: {</a:t>
            </a:r>
            <a:r>
              <a:rPr lang="en-US" dirty="0" err="1"/>
              <a:t>a,b</a:t>
            </a:r>
            <a:r>
              <a:rPr lang="en-US" dirty="0"/>
              <a:t>,…,z}</a:t>
            </a:r>
          </a:p>
          <a:p>
            <a:r>
              <a:rPr lang="en-US" b="1" dirty="0"/>
              <a:t>Constraints: </a:t>
            </a:r>
          </a:p>
          <a:p>
            <a:pPr lvl="1">
              <a:buNone/>
            </a:pPr>
            <a:r>
              <a:rPr lang="en-US" dirty="0"/>
              <a:t>Each row-segment is a word from the dictionary.</a:t>
            </a:r>
          </a:p>
          <a:p>
            <a:pPr lvl="1">
              <a:buNone/>
            </a:pPr>
            <a:r>
              <a:rPr lang="en-US" dirty="0"/>
              <a:t>Each column-segment is a word from the dictionary.</a:t>
            </a:r>
          </a:p>
        </p:txBody>
      </p:sp>
      <p:pic>
        <p:nvPicPr>
          <p:cNvPr id="6" name="Graphic 5" descr="Suduku puzzle  example.">
            <a:extLst>
              <a:ext uri="{FF2B5EF4-FFF2-40B4-BE49-F238E27FC236}">
                <a16:creationId xmlns:a16="http://schemas.microsoft.com/office/drawing/2014/main" id="{1AFF14D4-3BCE-8448-AA72-799CF3CC5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7897" y="1376973"/>
            <a:ext cx="5194300" cy="5194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ryptarithmetic example.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Cryptarithmetic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724400"/>
          </a:xfrm>
        </p:spPr>
        <p:txBody>
          <a:bodyPr>
            <a:normAutofit/>
          </a:bodyPr>
          <a:lstStyle/>
          <a:p>
            <a:r>
              <a:rPr lang="en-US" b="1" dirty="0"/>
              <a:t>Variables:</a:t>
            </a:r>
            <a:r>
              <a:rPr lang="en-US" dirty="0"/>
              <a:t> T, W, O, F, U, R, X, Y</a:t>
            </a:r>
            <a:endParaRPr lang="en-US" baseline="-25000" dirty="0"/>
          </a:p>
          <a:p>
            <a:r>
              <a:rPr lang="en-US" b="1" dirty="0"/>
              <a:t>Domains</a:t>
            </a:r>
            <a:r>
              <a:rPr lang="en-US" dirty="0"/>
              <a:t>: {0, 1, 2, …, 9}</a:t>
            </a:r>
          </a:p>
          <a:p>
            <a:r>
              <a:rPr lang="en-US" b="1" dirty="0"/>
              <a:t>Constraints: </a:t>
            </a:r>
          </a:p>
          <a:p>
            <a:pPr lvl="1">
              <a:buNone/>
            </a:pPr>
            <a:r>
              <a:rPr lang="en-US" dirty="0"/>
              <a:t>O + O = R + 10 * Y</a:t>
            </a:r>
            <a:endParaRPr lang="en-US" baseline="-25000" dirty="0"/>
          </a:p>
          <a:p>
            <a:pPr lvl="1">
              <a:buNone/>
            </a:pPr>
            <a:r>
              <a:rPr lang="en-US" dirty="0"/>
              <a:t>W + W + Y = U + 10 * X</a:t>
            </a:r>
          </a:p>
          <a:p>
            <a:pPr lvl="1">
              <a:buNone/>
            </a:pPr>
            <a:r>
              <a:rPr lang="en-US" dirty="0"/>
              <a:t>T + T + X = 10 * F</a:t>
            </a:r>
          </a:p>
          <a:p>
            <a:pPr lvl="1">
              <a:buNone/>
            </a:pPr>
            <a:r>
              <a:rPr lang="en-US" dirty="0" err="1"/>
              <a:t>Alldiff</a:t>
            </a:r>
            <a:r>
              <a:rPr lang="en-US" dirty="0"/>
              <a:t>(T, W, O, F, U, R, X, Y)</a:t>
            </a:r>
          </a:p>
          <a:p>
            <a:pPr lvl="1">
              <a:buNone/>
            </a:pPr>
            <a:r>
              <a:rPr lang="en-US" dirty="0"/>
              <a:t>T </a:t>
            </a:r>
            <a:r>
              <a:rPr lang="en-US" dirty="0">
                <a:cs typeface="Arial" charset="0"/>
              </a:rPr>
              <a:t>≠</a:t>
            </a:r>
            <a:r>
              <a:rPr lang="en-US" dirty="0"/>
              <a:t> 0, F </a:t>
            </a:r>
            <a:r>
              <a:rPr lang="en-US" dirty="0">
                <a:cs typeface="Arial" charset="0"/>
              </a:rPr>
              <a:t>≠</a:t>
            </a:r>
            <a:r>
              <a:rPr lang="en-US" dirty="0"/>
              <a:t> 0, X</a:t>
            </a:r>
            <a:r>
              <a:rPr lang="en-US" altLang="ja-JP" dirty="0"/>
              <a:t> </a:t>
            </a:r>
            <a:r>
              <a:rPr lang="en-US" altLang="ja-JP" dirty="0">
                <a:cs typeface="Arial" charset="0"/>
              </a:rPr>
              <a:t>≠</a:t>
            </a:r>
            <a:r>
              <a:rPr lang="en-US" altLang="ja-JP" dirty="0"/>
              <a:t> 0</a:t>
            </a:r>
            <a:endParaRPr lang="en-US" dirty="0"/>
          </a:p>
        </p:txBody>
      </p:sp>
      <p:pic>
        <p:nvPicPr>
          <p:cNvPr id="57346" name="Picture 2" descr="Cryptarithmetic example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3800" y="2514600"/>
            <a:ext cx="234097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8283841" y="2133601"/>
            <a:ext cx="846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X</a:t>
            </a:r>
            <a:r>
              <a:rPr lang="en-US" sz="3200" baseline="-25000" dirty="0"/>
              <a:t> </a:t>
            </a:r>
            <a:r>
              <a:rPr lang="en-US" sz="3200" dirty="0"/>
              <a:t>  Y</a:t>
            </a:r>
          </a:p>
        </p:txBody>
      </p:sp>
    </p:spTree>
    <p:extLst>
      <p:ext uri="{BB962C8B-B14F-4D97-AF65-F5344CB8AC3E}">
        <p14:creationId xmlns:p14="http://schemas.microsoft.com/office/powerpoint/2010/main" val="1594479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CSPs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524000"/>
            <a:ext cx="8650288" cy="4495800"/>
          </a:xfrm>
        </p:spPr>
        <p:txBody>
          <a:bodyPr>
            <a:normAutofit/>
          </a:bodyPr>
          <a:lstStyle/>
          <a:p>
            <a:r>
              <a:rPr lang="en-US" dirty="0"/>
              <a:t>Assignment problems</a:t>
            </a:r>
          </a:p>
          <a:p>
            <a:pPr lvl="1"/>
            <a:r>
              <a:rPr lang="en-US" dirty="0"/>
              <a:t>e.g., who teaches what class</a:t>
            </a:r>
          </a:p>
          <a:p>
            <a:r>
              <a:rPr lang="en-US" dirty="0"/>
              <a:t>Timetable problems</a:t>
            </a:r>
          </a:p>
          <a:p>
            <a:pPr lvl="1"/>
            <a:r>
              <a:rPr lang="en-US" dirty="0"/>
              <a:t>e.g., which class is offered when and where?</a:t>
            </a:r>
          </a:p>
          <a:p>
            <a:r>
              <a:rPr lang="en-US" dirty="0"/>
              <a:t>Transportation scheduling</a:t>
            </a:r>
          </a:p>
          <a:p>
            <a:r>
              <a:rPr lang="en-US" dirty="0"/>
              <a:t>Factory scheduling</a:t>
            </a:r>
          </a:p>
          <a:p>
            <a:endParaRPr lang="en-US" dirty="0"/>
          </a:p>
          <a:p>
            <a:r>
              <a:rPr lang="en-US" dirty="0"/>
              <a:t>More examples of CSPs: </a:t>
            </a:r>
            <a:r>
              <a:rPr lang="en-US" dirty="0">
                <a:hlinkClick r:id="rId3"/>
              </a:rPr>
              <a:t>http://www.csplib.org/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Formulation as a standard search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1962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Standard search formulation (incremental)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81000" indent="-381000"/>
            <a:r>
              <a:rPr lang="en-US" sz="2400" b="1" dirty="0"/>
              <a:t>States: </a:t>
            </a:r>
          </a:p>
          <a:p>
            <a:pPr marL="781050" lvl="1" indent="-381000"/>
            <a:r>
              <a:rPr lang="en-US" dirty="0"/>
              <a:t>Variables and values assigned so far</a:t>
            </a:r>
          </a:p>
          <a:p>
            <a:pPr marL="381000" indent="-381000"/>
            <a:r>
              <a:rPr lang="en-US" sz="2400" b="1" dirty="0"/>
              <a:t>Initial state:</a:t>
            </a:r>
          </a:p>
          <a:p>
            <a:pPr marL="781050" lvl="1" indent="-381000"/>
            <a:r>
              <a:rPr lang="en-US" dirty="0"/>
              <a:t>The empty assignment </a:t>
            </a:r>
          </a:p>
          <a:p>
            <a:pPr marL="381000" indent="-381000"/>
            <a:r>
              <a:rPr lang="en-US" sz="2400" b="1" dirty="0"/>
              <a:t>Action:</a:t>
            </a:r>
          </a:p>
          <a:p>
            <a:pPr marL="781050" lvl="1" indent="-381000"/>
            <a:r>
              <a:rPr lang="en-US" dirty="0"/>
              <a:t>Choose any unassigned variable and assign to it a value that does not violate any constraints</a:t>
            </a:r>
          </a:p>
          <a:p>
            <a:pPr marL="1181100" lvl="2" indent="-381000"/>
            <a:r>
              <a:rPr lang="en-US" dirty="0"/>
              <a:t>Fail if no legal assignments</a:t>
            </a:r>
          </a:p>
          <a:p>
            <a:pPr marL="381000" indent="-381000"/>
            <a:r>
              <a:rPr lang="en-US" sz="2400" b="1" dirty="0"/>
              <a:t>Goal test:</a:t>
            </a:r>
            <a:r>
              <a:rPr lang="en-US" sz="2400" dirty="0"/>
              <a:t> </a:t>
            </a:r>
          </a:p>
          <a:p>
            <a:pPr marL="781050" lvl="1" indent="-381000"/>
            <a:r>
              <a:rPr lang="en-US" dirty="0"/>
              <a:t>The current assignment is complete and satisfies all constraints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Standard search formulation (incremental)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713071" y="1588167"/>
            <a:ext cx="10515600" cy="4405915"/>
          </a:xfrm>
        </p:spPr>
        <p:txBody>
          <a:bodyPr>
            <a:noAutofit/>
          </a:bodyPr>
          <a:lstStyle/>
          <a:p>
            <a:pPr marL="381000" indent="-381000"/>
            <a:r>
              <a:rPr lang="en-US" sz="2400" dirty="0"/>
              <a:t>What is the depth of any solution (assuming </a:t>
            </a:r>
            <a:r>
              <a:rPr lang="en-US" sz="2400" b="1" i="1" dirty="0">
                <a:solidFill>
                  <a:srgbClr val="C00000"/>
                </a:solidFill>
              </a:rPr>
              <a:t>N</a:t>
            </a:r>
            <a:r>
              <a:rPr lang="en-US" sz="2400" dirty="0"/>
              <a:t> variables)? </a:t>
            </a:r>
          </a:p>
          <a:p>
            <a:pPr marL="781050" lvl="1" indent="-381000">
              <a:buNone/>
            </a:pPr>
            <a:r>
              <a:rPr lang="en-US" b="1" dirty="0"/>
              <a:t>Answer:</a:t>
            </a:r>
            <a:r>
              <a:rPr lang="en-US" b="1" i="1" dirty="0">
                <a:solidFill>
                  <a:srgbClr val="C00000"/>
                </a:solidFill>
              </a:rPr>
              <a:t> N</a:t>
            </a:r>
            <a:r>
              <a:rPr lang="en-US" dirty="0"/>
              <a:t>  (this is good)</a:t>
            </a:r>
          </a:p>
          <a:p>
            <a:pPr marL="381000" indent="-381000"/>
            <a:r>
              <a:rPr lang="en-US" sz="2400" dirty="0"/>
              <a:t>Given that there are </a:t>
            </a:r>
            <a:r>
              <a:rPr lang="en-US" sz="2400" b="1" i="1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 possible values for any variable, how many paths are there in the search tree?</a:t>
            </a:r>
          </a:p>
          <a:p>
            <a:pPr marL="781050" lvl="1" indent="-381000">
              <a:buNone/>
            </a:pPr>
            <a:r>
              <a:rPr lang="en-US" b="1" dirty="0"/>
              <a:t>Answer:</a:t>
            </a:r>
            <a:r>
              <a:rPr lang="en-US" b="1" i="1" dirty="0">
                <a:solidFill>
                  <a:srgbClr val="C00000"/>
                </a:solidFill>
              </a:rPr>
              <a:t> N</a:t>
            </a:r>
            <a:r>
              <a:rPr lang="en-US" b="1" dirty="0">
                <a:solidFill>
                  <a:srgbClr val="C00000"/>
                </a:solidFill>
              </a:rPr>
              <a:t>! </a:t>
            </a:r>
            <a:r>
              <a:rPr lang="en-US" b="1" i="1" dirty="0">
                <a:solidFill>
                  <a:srgbClr val="C00000"/>
                </a:solidFill>
              </a:rPr>
              <a:t>D</a:t>
            </a:r>
            <a:r>
              <a:rPr lang="en-US" b="1" i="1" baseline="30000" dirty="0">
                <a:solidFill>
                  <a:srgbClr val="C00000"/>
                </a:solidFill>
              </a:rPr>
              <a:t>N</a:t>
            </a:r>
            <a:r>
              <a:rPr lang="en-US" dirty="0">
                <a:solidFill>
                  <a:srgbClr val="C00000"/>
                </a:solidFill>
              </a:rPr>
              <a:t>  </a:t>
            </a:r>
            <a:r>
              <a:rPr lang="en-US" dirty="0"/>
              <a:t>(this is bad)</a:t>
            </a:r>
          </a:p>
          <a:p>
            <a:pPr marL="323850" indent="-381000"/>
            <a:r>
              <a:rPr lang="en-US" sz="2400" dirty="0"/>
              <a:t>All paths have the same depth, so complexity of DFS and BFS are the same (both O(</a:t>
            </a:r>
            <a:r>
              <a:rPr lang="en-US" sz="2400" b="1" i="1" dirty="0">
                <a:solidFill>
                  <a:srgbClr val="C00000"/>
                </a:solidFill>
              </a:rPr>
              <a:t>N</a:t>
            </a:r>
            <a:r>
              <a:rPr lang="en-US" sz="2400" b="1" dirty="0">
                <a:solidFill>
                  <a:srgbClr val="C00000"/>
                </a:solidFill>
              </a:rPr>
              <a:t>! </a:t>
            </a:r>
            <a:r>
              <a:rPr lang="en-US" sz="2400" b="1" i="1" dirty="0">
                <a:solidFill>
                  <a:srgbClr val="C00000"/>
                </a:solidFill>
              </a:rPr>
              <a:t>D</a:t>
            </a:r>
            <a:r>
              <a:rPr lang="en-US" sz="2400" b="1" i="1" baseline="30000" dirty="0">
                <a:solidFill>
                  <a:srgbClr val="C00000"/>
                </a:solidFill>
              </a:rPr>
              <a:t>N</a:t>
            </a:r>
            <a:r>
              <a:rPr lang="en-US" sz="2400" dirty="0"/>
              <a:t>)</a:t>
            </a:r>
          </a:p>
          <a:p>
            <a:pPr marL="323850" indent="-381000"/>
            <a:r>
              <a:rPr lang="en-US" sz="2400" dirty="0"/>
              <a:t>Other reasons to use DFS:</a:t>
            </a:r>
          </a:p>
          <a:p>
            <a:pPr marL="781050" lvl="1" indent="-381000"/>
            <a:r>
              <a:rPr lang="en-US" dirty="0"/>
              <a:t>There are usually many paths to the solution (at least </a:t>
            </a:r>
            <a:r>
              <a:rPr lang="en-US" b="1" i="1" dirty="0">
                <a:solidFill>
                  <a:srgbClr val="C00000"/>
                </a:solidFill>
              </a:rPr>
              <a:t>N</a:t>
            </a:r>
            <a:r>
              <a:rPr lang="en-US" b="1" dirty="0">
                <a:solidFill>
                  <a:srgbClr val="C00000"/>
                </a:solidFill>
              </a:rPr>
              <a:t>!</a:t>
            </a:r>
            <a:r>
              <a:rPr lang="en-US" dirty="0"/>
              <a:t>)</a:t>
            </a:r>
          </a:p>
          <a:p>
            <a:pPr marL="781050" lvl="1" indent="-381000"/>
            <a:r>
              <a:rPr lang="en-US" dirty="0"/>
              <a:t>Often, if a path fails, we can detect this early</a:t>
            </a:r>
          </a:p>
          <a:p>
            <a:pPr marL="381000" indent="-381000"/>
            <a:r>
              <a:rPr lang="en-US" sz="2400" dirty="0"/>
              <a:t>Today’s goal: develop heuristics to reduce the branching factor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Coloring -- DFS</a:t>
            </a:r>
          </a:p>
        </p:txBody>
      </p:sp>
      <p:pic>
        <p:nvPicPr>
          <p:cNvPr id="4" name="Coloring--dfs.mp4" descr="coloring demo.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027906"/>
            <a:ext cx="8382000" cy="52387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21847E-844D-47EC-8223-C70A534DF0A0}"/>
              </a:ext>
            </a:extLst>
          </p:cNvPr>
          <p:cNvSpPr txBox="1"/>
          <p:nvPr/>
        </p:nvSpPr>
        <p:spPr>
          <a:xfrm>
            <a:off x="2239618" y="1321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 http://ai.berkeley.edu/lecture_slides.html</a:t>
            </a:r>
          </a:p>
        </p:txBody>
      </p:sp>
    </p:spTree>
    <p:extLst>
      <p:ext uri="{BB962C8B-B14F-4D97-AF65-F5344CB8AC3E}">
        <p14:creationId xmlns:p14="http://schemas.microsoft.com/office/powerpoint/2010/main" val="56754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Backtracking search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3293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search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 CSP’s, variable assignments are </a:t>
            </a:r>
            <a:r>
              <a:rPr lang="en-US" sz="2400" b="1" dirty="0"/>
              <a:t>commutative</a:t>
            </a:r>
          </a:p>
          <a:p>
            <a:pPr lvl="1"/>
            <a:r>
              <a:rPr lang="en-US" dirty="0"/>
              <a:t>For example, </a:t>
            </a:r>
            <a:r>
              <a:rPr lang="en-US" i="1" dirty="0"/>
              <a:t>[WA = </a:t>
            </a:r>
            <a:r>
              <a:rPr lang="en-US" i="1" dirty="0">
                <a:solidFill>
                  <a:srgbClr val="FF0000"/>
                </a:solidFill>
              </a:rPr>
              <a:t>red</a:t>
            </a:r>
            <a:r>
              <a:rPr lang="en-US" i="1" dirty="0"/>
              <a:t> then NT = </a:t>
            </a:r>
            <a:r>
              <a:rPr lang="en-US" i="1" dirty="0">
                <a:solidFill>
                  <a:srgbClr val="008000"/>
                </a:solidFill>
              </a:rPr>
              <a:t>green</a:t>
            </a:r>
            <a:r>
              <a:rPr lang="en-US" i="1" dirty="0"/>
              <a:t>] </a:t>
            </a:r>
            <a:r>
              <a:rPr lang="en-US" dirty="0"/>
              <a:t>is the same as </a:t>
            </a:r>
            <a:r>
              <a:rPr lang="en-US" i="1" dirty="0"/>
              <a:t>[NT = </a:t>
            </a:r>
            <a:r>
              <a:rPr lang="en-US" i="1" dirty="0">
                <a:solidFill>
                  <a:srgbClr val="008000"/>
                </a:solidFill>
              </a:rPr>
              <a:t>green</a:t>
            </a:r>
            <a:r>
              <a:rPr lang="en-US" i="1" dirty="0"/>
              <a:t> then WA = </a:t>
            </a:r>
            <a:r>
              <a:rPr lang="en-US" i="1" dirty="0">
                <a:solidFill>
                  <a:srgbClr val="FF0000"/>
                </a:solidFill>
              </a:rPr>
              <a:t>red</a:t>
            </a:r>
            <a:r>
              <a:rPr lang="en-US" i="1" dirty="0"/>
              <a:t>]</a:t>
            </a:r>
          </a:p>
          <a:p>
            <a:r>
              <a:rPr lang="en-US" sz="2400" dirty="0"/>
              <a:t>We only need to consider assignments to a single variable at each level (i.e., we fix the order of assignments)</a:t>
            </a:r>
          </a:p>
          <a:p>
            <a:pPr lvl="1"/>
            <a:r>
              <a:rPr lang="en-US" dirty="0"/>
              <a:t> Then there are only </a:t>
            </a:r>
            <a:r>
              <a:rPr lang="en-US" b="1" i="1" dirty="0">
                <a:solidFill>
                  <a:srgbClr val="C00000"/>
                </a:solidFill>
              </a:rPr>
              <a:t>D</a:t>
            </a:r>
            <a:r>
              <a:rPr lang="en-US" b="1" i="1" baseline="30000" dirty="0">
                <a:solidFill>
                  <a:srgbClr val="C00000"/>
                </a:solidFill>
              </a:rPr>
              <a:t>N</a:t>
            </a:r>
            <a:r>
              <a:rPr lang="en-US" i="1" baseline="30000" dirty="0"/>
              <a:t>  </a:t>
            </a:r>
            <a:r>
              <a:rPr lang="en-US" dirty="0"/>
              <a:t>paths.  We have eliminated the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N!</a:t>
            </a:r>
            <a:r>
              <a:rPr lang="en-US" dirty="0"/>
              <a:t> redundancy by arbitrarily choosing an order in which to assign variables.</a:t>
            </a:r>
          </a:p>
          <a:p>
            <a:r>
              <a:rPr lang="en-US" sz="2400" dirty="0"/>
              <a:t>Depth-first search for CSPs with single-variable assignments is called </a:t>
            </a:r>
            <a:r>
              <a:rPr lang="en-US" sz="2400" b="1" dirty="0"/>
              <a:t>backtracking search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Content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What is a CSP?  Why is it search?  Why is it special?</a:t>
            </a:r>
          </a:p>
          <a:p>
            <a:r>
              <a:rPr lang="en-US" altLang="ja-JP" dirty="0"/>
              <a:t>Examples: Map Task, N-Queens, Cryptarithmetic, Classroom Assignment</a:t>
            </a:r>
          </a:p>
          <a:p>
            <a:r>
              <a:rPr lang="en-US" altLang="ja-JP" dirty="0"/>
              <a:t>Formulation as a standard search</a:t>
            </a:r>
          </a:p>
          <a:p>
            <a:r>
              <a:rPr kumimoji="1" lang="en-US" altLang="ja-JP" dirty="0"/>
              <a:t>Backtracking Search</a:t>
            </a:r>
          </a:p>
          <a:p>
            <a:r>
              <a:rPr lang="en-US" altLang="ja-JP" dirty="0"/>
              <a:t>Heuristics to improve backtracking search</a:t>
            </a:r>
          </a:p>
          <a:p>
            <a:r>
              <a:rPr lang="en-US" altLang="ja-JP" dirty="0"/>
              <a:t>Tree-structured CSPs</a:t>
            </a:r>
          </a:p>
          <a:p>
            <a:r>
              <a:rPr lang="en-US" altLang="ja-JP" dirty="0"/>
              <a:t>NP-completeness of CSP in general; the SAT problem</a:t>
            </a:r>
          </a:p>
          <a:p>
            <a:r>
              <a:rPr lang="en-US" altLang="ja-JP" dirty="0"/>
              <a:t>Local search, e.g., hill-climbing</a:t>
            </a:r>
            <a:endParaRPr lang="ja-JP" altLang="en-US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92778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6388" name="Picture 4" descr="backtrack-progress1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436" y="1619250"/>
            <a:ext cx="8478504" cy="5238750"/>
          </a:xfrm>
          <a:prstGeom prst="rect">
            <a:avLst/>
          </a:prstGeom>
          <a:noFill/>
        </p:spPr>
      </p:pic>
      <p:pic>
        <p:nvPicPr>
          <p:cNvPr id="4" name="Picture 5" descr="goal state."/>
          <p:cNvPicPr>
            <a:picLocks noChangeAspect="1" noChangeArrowheads="1"/>
          </p:cNvPicPr>
          <p:nvPr/>
        </p:nvPicPr>
        <p:blipFill>
          <a:blip r:embed="rId4" cstate="print"/>
          <a:srcRect l="6730"/>
          <a:stretch>
            <a:fillRect/>
          </a:stretch>
        </p:blipFill>
        <p:spPr bwMode="auto">
          <a:xfrm>
            <a:off x="9220201" y="5486400"/>
            <a:ext cx="11895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0964" name="Picture 4" descr="progress of the backtrack algorithm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436" y="1619250"/>
            <a:ext cx="8478503" cy="5238750"/>
          </a:xfrm>
          <a:prstGeom prst="rect">
            <a:avLst/>
          </a:prstGeom>
          <a:noFill/>
        </p:spPr>
      </p:pic>
      <p:pic>
        <p:nvPicPr>
          <p:cNvPr id="4" name="Picture 5" descr="goal state."/>
          <p:cNvPicPr>
            <a:picLocks noChangeAspect="1" noChangeArrowheads="1"/>
          </p:cNvPicPr>
          <p:nvPr/>
        </p:nvPicPr>
        <p:blipFill>
          <a:blip r:embed="rId4" cstate="print"/>
          <a:srcRect l="6730"/>
          <a:stretch>
            <a:fillRect/>
          </a:stretch>
        </p:blipFill>
        <p:spPr bwMode="auto">
          <a:xfrm>
            <a:off x="9220201" y="5486400"/>
            <a:ext cx="11895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1989" name="Picture 5" descr="progress of the backtrack algorithm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5124" y="1619249"/>
            <a:ext cx="8479816" cy="5239561"/>
          </a:xfrm>
          <a:prstGeom prst="rect">
            <a:avLst/>
          </a:prstGeom>
          <a:noFill/>
        </p:spPr>
      </p:pic>
      <p:pic>
        <p:nvPicPr>
          <p:cNvPr id="4" name="Picture 5" descr="goal estate."/>
          <p:cNvPicPr>
            <a:picLocks noChangeAspect="1" noChangeArrowheads="1"/>
          </p:cNvPicPr>
          <p:nvPr/>
        </p:nvPicPr>
        <p:blipFill>
          <a:blip r:embed="rId4" cstate="print"/>
          <a:srcRect l="6730"/>
          <a:stretch>
            <a:fillRect/>
          </a:stretch>
        </p:blipFill>
        <p:spPr bwMode="auto">
          <a:xfrm>
            <a:off x="9220201" y="5486400"/>
            <a:ext cx="11895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progress of the backtrack algorithm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850" y="1477848"/>
            <a:ext cx="8707351" cy="5380152"/>
          </a:xfrm>
          <a:prstGeom prst="rect">
            <a:avLst/>
          </a:prstGeom>
          <a:noFill/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5" descr="goal state."/>
          <p:cNvPicPr>
            <a:picLocks noChangeAspect="1" noChangeArrowheads="1"/>
          </p:cNvPicPr>
          <p:nvPr/>
        </p:nvPicPr>
        <p:blipFill>
          <a:blip r:embed="rId4" cstate="print"/>
          <a:srcRect l="6730"/>
          <a:stretch>
            <a:fillRect/>
          </a:stretch>
        </p:blipFill>
        <p:spPr bwMode="auto">
          <a:xfrm>
            <a:off x="9220201" y="5486400"/>
            <a:ext cx="11895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search algorithm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81200" y="5181600"/>
            <a:ext cx="822960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Making backtracking search efficient:</a:t>
            </a:r>
          </a:p>
          <a:p>
            <a:pPr lvl="1"/>
            <a:r>
              <a:rPr lang="en-US" dirty="0"/>
              <a:t>Which variable should be assigned next?</a:t>
            </a:r>
          </a:p>
          <a:p>
            <a:pPr lvl="1"/>
            <a:r>
              <a:rPr lang="en-US" dirty="0"/>
              <a:t>In what order should its values be tried?</a:t>
            </a:r>
          </a:p>
          <a:p>
            <a:pPr lvl="1"/>
            <a:r>
              <a:rPr lang="en-US" dirty="0"/>
              <a:t>Can we detect inevitable failure early?</a:t>
            </a:r>
          </a:p>
          <a:p>
            <a:endParaRPr lang="en-US" dirty="0"/>
          </a:p>
        </p:txBody>
      </p:sp>
      <p:pic>
        <p:nvPicPr>
          <p:cNvPr id="1028" name="Picture 4" descr="The backtracking algorithm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8789" y="1447801"/>
            <a:ext cx="8734425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2057400" y="2133600"/>
            <a:ext cx="8382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14800" y="2438400"/>
            <a:ext cx="54102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Coloring – Backtracking</a:t>
            </a:r>
          </a:p>
        </p:txBody>
      </p:sp>
      <p:pic>
        <p:nvPicPr>
          <p:cNvPr id="4" name="Coloring--backtracking.mp4" descr="A demo of backtracking.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1" y="1150749"/>
            <a:ext cx="8412479" cy="5257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0BF50E-E666-4D2B-B4FD-DD013273E3F2}"/>
              </a:ext>
            </a:extLst>
          </p:cNvPr>
          <p:cNvSpPr txBox="1"/>
          <p:nvPr/>
        </p:nvSpPr>
        <p:spPr>
          <a:xfrm>
            <a:off x="2279374" y="1321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 http://ai.berkeley.edu/lecture_slides.html</a:t>
            </a:r>
          </a:p>
        </p:txBody>
      </p:sp>
    </p:spTree>
    <p:extLst>
      <p:ext uri="{BB962C8B-B14F-4D97-AF65-F5344CB8AC3E}">
        <p14:creationId xmlns:p14="http://schemas.microsoft.com/office/powerpoint/2010/main" val="408275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DB4B220-6A4E-40CF-848D-A1F8F2DF3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4 Feb 2004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2916C721-FF74-4338-BB74-EDEC79881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Constraint graph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23F6C82F-DD28-4ECA-AD11-87ABE6C0AC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>
                <a:solidFill>
                  <a:srgbClr val="FF0000"/>
                </a:solidFill>
              </a:rPr>
              <a:t>Binary CSP:</a:t>
            </a:r>
            <a:r>
              <a:rPr lang="en-US" altLang="en-US" sz="2400" dirty="0"/>
              <a:t> each constraint relates two variables
</a:t>
            </a:r>
            <a:r>
              <a:rPr lang="en-US" altLang="en-US" sz="2400" dirty="0">
                <a:solidFill>
                  <a:srgbClr val="FF0000"/>
                </a:solidFill>
              </a:rPr>
              <a:t>Constraint graph:</a:t>
            </a:r>
            <a:r>
              <a:rPr lang="en-US" altLang="en-US" sz="2400" dirty="0"/>
              <a:t> nodes are variables, arcs are constraints
</a:t>
            </a:r>
          </a:p>
        </p:txBody>
      </p:sp>
      <p:pic>
        <p:nvPicPr>
          <p:cNvPr id="8196" name="Picture 4" descr="graph representation of the CSP.">
            <a:extLst>
              <a:ext uri="{FF2B5EF4-FFF2-40B4-BE49-F238E27FC236}">
                <a16:creationId xmlns:a16="http://schemas.microsoft.com/office/drawing/2014/main" id="{74BB4CFC-79FD-4248-84B3-8330C09B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75" y="2987945"/>
            <a:ext cx="367665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oal state.">
            <a:extLst>
              <a:ext uri="{FF2B5EF4-FFF2-40B4-BE49-F238E27FC236}">
                <a16:creationId xmlns:a16="http://schemas.microsoft.com/office/drawing/2014/main" id="{2CA166F9-42E3-4D82-956D-A3CC3DCE7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730"/>
          <a:stretch>
            <a:fillRect/>
          </a:stretch>
        </p:blipFill>
        <p:spPr bwMode="auto">
          <a:xfrm>
            <a:off x="1520688" y="3763618"/>
            <a:ext cx="2060712" cy="1848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26A4E-7095-42A4-B288-00FDE092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BE02B-9043-400B-85AA-0E66693E03BC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60B61F85-4237-4556-B54F-11E2C2557F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Varieties of constraints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5126846F-6302-4DCA-9AAE-BC8175D8D9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>
                <a:solidFill>
                  <a:schemeClr val="accent2"/>
                </a:solidFill>
              </a:rPr>
              <a:t>Unary</a:t>
            </a:r>
            <a:r>
              <a:rPr lang="en-US" altLang="en-US"/>
              <a:t> constraints involve a single variable, </a:t>
            </a:r>
          </a:p>
          <a:p>
            <a:pPr lvl="1"/>
            <a:r>
              <a:rPr lang="en-US" altLang="en-US"/>
              <a:t>e.g., SA </a:t>
            </a:r>
            <a:r>
              <a:rPr lang="en-US" altLang="en-US">
                <a:cs typeface="Arial" panose="020B0604020202020204" pitchFamily="34" charset="0"/>
              </a:rPr>
              <a:t>≠</a:t>
            </a:r>
            <a:r>
              <a:rPr lang="en-US" altLang="en-US"/>
              <a:t> green
</a:t>
            </a:r>
          </a:p>
          <a:p>
            <a:endParaRPr lang="en-US" altLang="en-US">
              <a:solidFill>
                <a:schemeClr val="accent2"/>
              </a:solidFill>
            </a:endParaRPr>
          </a:p>
          <a:p>
            <a:r>
              <a:rPr lang="en-US" altLang="en-US">
                <a:solidFill>
                  <a:schemeClr val="accent2"/>
                </a:solidFill>
              </a:rPr>
              <a:t>Binary</a:t>
            </a:r>
            <a:r>
              <a:rPr lang="en-US" altLang="en-US"/>
              <a:t> constraints involve pairs of variables,</a:t>
            </a:r>
          </a:p>
          <a:p>
            <a:pPr lvl="1"/>
            <a:r>
              <a:rPr lang="en-US" altLang="en-US"/>
              <a:t>e.g., SA </a:t>
            </a:r>
            <a:r>
              <a:rPr lang="en-US" altLang="en-US">
                <a:cs typeface="Arial" panose="020B0604020202020204" pitchFamily="34" charset="0"/>
              </a:rPr>
              <a:t>≠</a:t>
            </a:r>
            <a:r>
              <a:rPr lang="en-US" altLang="en-US"/>
              <a:t> WA
</a:t>
            </a:r>
          </a:p>
          <a:p>
            <a:pPr lvl="1"/>
            <a:endParaRPr lang="en-US" altLang="en-US"/>
          </a:p>
          <a:p>
            <a:r>
              <a:rPr lang="en-US" altLang="en-US">
                <a:solidFill>
                  <a:schemeClr val="accent2"/>
                </a:solidFill>
              </a:rPr>
              <a:t>Higher-order</a:t>
            </a:r>
            <a:r>
              <a:rPr lang="en-US" altLang="en-US"/>
              <a:t> constraints involve 3 or more variables,</a:t>
            </a:r>
          </a:p>
          <a:p>
            <a:pPr lvl="1"/>
            <a:r>
              <a:rPr lang="en-US" altLang="en-US"/>
              <a:t>e.g., cryptarithmetic column constraints
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Heuristics for making backtracking search more efficient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9490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Heuristics for making backtracking search more efficient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322" y="1844692"/>
            <a:ext cx="10515600" cy="4825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Still DFS, but we use heuristics to decide which child to expand first.  </a:t>
            </a:r>
          </a:p>
          <a:p>
            <a:r>
              <a:rPr lang="en-US" altLang="ja-JP" dirty="0"/>
              <a:t>Heuristics that choose the next variable to assign:</a:t>
            </a:r>
          </a:p>
          <a:p>
            <a:pPr lvl="1"/>
            <a:r>
              <a:rPr lang="en-US" altLang="ja-JP" dirty="0"/>
              <a:t>Minimum Remaining Values (MRV)</a:t>
            </a:r>
          </a:p>
          <a:p>
            <a:pPr lvl="1"/>
            <a:r>
              <a:rPr lang="en-US" altLang="ja-JP" dirty="0"/>
              <a:t>Degree Heuristic</a:t>
            </a:r>
          </a:p>
          <a:p>
            <a:r>
              <a:rPr lang="en-US" altLang="ja-JP" dirty="0"/>
              <a:t>Heuristic that chooses a value for that variable:</a:t>
            </a:r>
          </a:p>
          <a:p>
            <a:pPr lvl="1"/>
            <a:r>
              <a:rPr lang="en-US" altLang="ja-JP" dirty="0"/>
              <a:t>Least Constraining Assignment (LCA)</a:t>
            </a:r>
          </a:p>
          <a:p>
            <a:r>
              <a:rPr lang="en-US" altLang="ja-JP" dirty="0"/>
              <a:t>Early detection of failure: </a:t>
            </a:r>
          </a:p>
          <a:p>
            <a:pPr lvl="1"/>
            <a:r>
              <a:rPr lang="en-US" altLang="ja-JP" dirty="0"/>
              <a:t>Forward Checking</a:t>
            </a:r>
          </a:p>
          <a:p>
            <a:pPr lvl="1"/>
            <a:r>
              <a:rPr lang="en-US" altLang="ja-JP" dirty="0"/>
              <a:t>Arc Consistency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1672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What is search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990600"/>
            <a:ext cx="5638800" cy="5715000"/>
          </a:xfrm>
        </p:spPr>
        <p:txBody>
          <a:bodyPr>
            <a:normAutofit/>
          </a:bodyPr>
          <a:lstStyle/>
          <a:p>
            <a:r>
              <a:rPr lang="en-US" dirty="0"/>
              <a:t>Assumptions: single agent, deterministic, fully observable, discrete environment</a:t>
            </a:r>
          </a:p>
          <a:p>
            <a:r>
              <a:rPr lang="en-US" b="1" dirty="0">
                <a:solidFill>
                  <a:srgbClr val="C00000"/>
                </a:solidFill>
              </a:rPr>
              <a:t>Search for </a:t>
            </a:r>
            <a:r>
              <a:rPr lang="en-US" b="1" i="1" dirty="0">
                <a:solidFill>
                  <a:srgbClr val="C00000"/>
                </a:solidFill>
              </a:rPr>
              <a:t>planning</a:t>
            </a:r>
          </a:p>
          <a:p>
            <a:pPr lvl="1"/>
            <a:r>
              <a:rPr lang="en-US" dirty="0"/>
              <a:t>The path to the goal is the important thing</a:t>
            </a:r>
          </a:p>
          <a:p>
            <a:pPr lvl="1"/>
            <a:r>
              <a:rPr lang="en-US" dirty="0"/>
              <a:t>Paths have various costs, depths</a:t>
            </a:r>
          </a:p>
          <a:p>
            <a:r>
              <a:rPr lang="en-US" b="1" dirty="0">
                <a:solidFill>
                  <a:srgbClr val="C00000"/>
                </a:solidFill>
              </a:rPr>
              <a:t>Search for </a:t>
            </a:r>
            <a:r>
              <a:rPr lang="en-US" b="1" i="1" dirty="0">
                <a:solidFill>
                  <a:srgbClr val="C00000"/>
                </a:solidFill>
              </a:rPr>
              <a:t>assignment</a:t>
            </a:r>
          </a:p>
          <a:p>
            <a:pPr lvl="1"/>
            <a:r>
              <a:rPr lang="en-US" dirty="0"/>
              <a:t>Assign values to variables while respecting certain constraints</a:t>
            </a:r>
          </a:p>
          <a:p>
            <a:pPr lvl="1"/>
            <a:r>
              <a:rPr lang="en-US" dirty="0"/>
              <a:t>The goal (complete, consistent assignment) is the important thing</a:t>
            </a:r>
          </a:p>
          <a:p>
            <a:pPr lvl="1"/>
            <a:endParaRPr lang="en-US" dirty="0"/>
          </a:p>
        </p:txBody>
      </p:sp>
      <p:pic>
        <p:nvPicPr>
          <p:cNvPr id="4" name="Picture 10" descr="A rubik's cube imag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428" y="1752600"/>
            <a:ext cx="2415772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A sukuku puzzle 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10732" y="455676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4645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17E05C6-1C44-4F9F-8C90-518156EB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DABD3-EF45-440F-BE16-737F78DA43DF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32CEC27D-BA52-4E50-94F2-BDEC89D69C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Minimum Remaining Values(MRV)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AA60421-F15B-46D9-8D99-9E2CC75A90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Most constrained variable: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dirty="0"/>
              <a:t>choose the variable with the fewest legal values
</a:t>
            </a:r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
</a:t>
            </a:r>
          </a:p>
        </p:txBody>
      </p:sp>
      <p:pic>
        <p:nvPicPr>
          <p:cNvPr id="21508" name="Picture 4" descr="illustration of the heuristic.">
            <a:extLst>
              <a:ext uri="{FF2B5EF4-FFF2-40B4-BE49-F238E27FC236}">
                <a16:creationId xmlns:a16="http://schemas.microsoft.com/office/drawing/2014/main" id="{6D4C5E5B-B8DD-4FFB-83E2-9FC0F8A25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3124200"/>
            <a:ext cx="610552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australia goal state.">
            <a:extLst>
              <a:ext uri="{FF2B5EF4-FFF2-40B4-BE49-F238E27FC236}">
                <a16:creationId xmlns:a16="http://schemas.microsoft.com/office/drawing/2014/main" id="{941E1476-165C-4BA3-9E62-5D95AAF3E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73478" y="1825625"/>
            <a:ext cx="2107096" cy="1740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6626973-01D6-474B-9E40-BD4352E3D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Degree Heuristic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BCEF2A5C-D55D-4C6C-A653-ACFBCC4853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Tie-breaker among most constrained variables</a:t>
            </a:r>
          </a:p>
          <a:p>
            <a:r>
              <a:rPr lang="en-US" altLang="en-US"/>
              <a:t>Most constraining variable:
</a:t>
            </a:r>
          </a:p>
          <a:p>
            <a:pPr lvl="1"/>
            <a:r>
              <a:rPr lang="en-US" altLang="en-US"/>
              <a:t>choose the variable with the most constraints on remaining variables
</a:t>
            </a:r>
          </a:p>
        </p:txBody>
      </p:sp>
      <p:pic>
        <p:nvPicPr>
          <p:cNvPr id="22532" name="Picture 4" descr="illustration of the heuristic.">
            <a:extLst>
              <a:ext uri="{FF2B5EF4-FFF2-40B4-BE49-F238E27FC236}">
                <a16:creationId xmlns:a16="http://schemas.microsoft.com/office/drawing/2014/main" id="{FF9E1223-A815-4477-A4D1-7A8EF5EC8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267201"/>
            <a:ext cx="7620000" cy="123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goal state.">
            <a:extLst>
              <a:ext uri="{FF2B5EF4-FFF2-40B4-BE49-F238E27FC236}">
                <a16:creationId xmlns:a16="http://schemas.microsoft.com/office/drawing/2014/main" id="{419450AF-373D-4C5F-80AF-3114B39E8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82539" y="1027906"/>
            <a:ext cx="2107096" cy="1740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528D66CE-3B09-4F90-BD1E-9631D09973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Least constraining value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09FCDEE-A454-400F-834E-4B6D899A15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Given a variable, choose the least constraining value:
</a:t>
            </a:r>
          </a:p>
          <a:p>
            <a:pPr lvl="1"/>
            <a:r>
              <a:rPr lang="en-US" altLang="en-US"/>
              <a:t>the one that rules out the fewest values in the remaining variables
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r>
              <a:rPr lang="en-US" altLang="en-US"/>
              <a:t>Combining these heuristics makes 1000 queens feasible
</a:t>
            </a:r>
          </a:p>
        </p:txBody>
      </p:sp>
      <p:pic>
        <p:nvPicPr>
          <p:cNvPr id="23556" name="Picture 4" descr="illustration of the heuristic.">
            <a:extLst>
              <a:ext uri="{FF2B5EF4-FFF2-40B4-BE49-F238E27FC236}">
                <a16:creationId xmlns:a16="http://schemas.microsoft.com/office/drawing/2014/main" id="{62F45031-84A7-4399-8B84-119E0FC60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730" y="3162300"/>
            <a:ext cx="7086600" cy="16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goal state.">
            <a:extLst>
              <a:ext uri="{FF2B5EF4-FFF2-40B4-BE49-F238E27FC236}">
                <a16:creationId xmlns:a16="http://schemas.microsoft.com/office/drawing/2014/main" id="{E98BDF65-BE02-46C2-9776-C1EF607DF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68069" y="524323"/>
            <a:ext cx="2107096" cy="1740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14858F8-6430-44BF-B42A-9BC29607B6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Forward checking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A1618352-F261-49A8-968E-7DD234CD03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>
                <a:solidFill>
                  <a:schemeClr val="accent2"/>
                </a:solidFill>
              </a:rPr>
              <a:t>Idea</a:t>
            </a:r>
            <a:r>
              <a:rPr lang="en-US" altLang="en-US" sz="2400"/>
              <a:t>: </a:t>
            </a:r>
          </a:p>
          <a:p>
            <a:pPr lvl="1"/>
            <a:r>
              <a:rPr lang="en-US" altLang="en-US" sz="2000"/>
              <a:t>Keep track of remaining legal values for unassigned variables</a:t>
            </a:r>
          </a:p>
          <a:p>
            <a:pPr lvl="1"/>
            <a:r>
              <a:rPr lang="en-US" altLang="en-US" sz="2000"/>
              <a:t>Terminate search when any variable has no legal values
</a:t>
            </a:r>
          </a:p>
        </p:txBody>
      </p:sp>
      <p:pic>
        <p:nvPicPr>
          <p:cNvPr id="24580" name="Picture 4" descr="illustration of the heuristic.">
            <a:extLst>
              <a:ext uri="{FF2B5EF4-FFF2-40B4-BE49-F238E27FC236}">
                <a16:creationId xmlns:a16="http://schemas.microsoft.com/office/drawing/2014/main" id="{FAFF913D-DC51-42AE-B6E2-BBA88AE44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4" y="3048001"/>
            <a:ext cx="51339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goal state.">
            <a:extLst>
              <a:ext uri="{FF2B5EF4-FFF2-40B4-BE49-F238E27FC236}">
                <a16:creationId xmlns:a16="http://schemas.microsoft.com/office/drawing/2014/main" id="{80D8BA16-38B9-456F-B3A8-EE2579261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46704" y="865494"/>
            <a:ext cx="2107096" cy="1740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6EFE889-AFE5-42D1-B3E5-EB8402AFA6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Forward checking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11CB405C-D5D6-42E7-9B66-75BFE3FD21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>
                <a:solidFill>
                  <a:schemeClr val="accent2"/>
                </a:solidFill>
              </a:rPr>
              <a:t>Idea</a:t>
            </a:r>
            <a:r>
              <a:rPr lang="en-US" altLang="en-US" sz="2400"/>
              <a:t>: </a:t>
            </a:r>
          </a:p>
          <a:p>
            <a:pPr lvl="1"/>
            <a:r>
              <a:rPr lang="en-US" altLang="en-US" sz="2000"/>
              <a:t>Keep track of remaining legal values for unassigned variables</a:t>
            </a:r>
          </a:p>
          <a:p>
            <a:pPr lvl="1"/>
            <a:r>
              <a:rPr lang="en-US" altLang="en-US" sz="2000"/>
              <a:t>Terminate search when any variable has no legal values
</a:t>
            </a:r>
          </a:p>
        </p:txBody>
      </p:sp>
      <p:pic>
        <p:nvPicPr>
          <p:cNvPr id="43012" name="Picture 4" descr="illustration of the heuristic.">
            <a:extLst>
              <a:ext uri="{FF2B5EF4-FFF2-40B4-BE49-F238E27FC236}">
                <a16:creationId xmlns:a16="http://schemas.microsoft.com/office/drawing/2014/main" id="{51D3548B-2A5A-4B14-881B-B282408F4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4" y="3048000"/>
            <a:ext cx="513397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goal state.">
            <a:extLst>
              <a:ext uri="{FF2B5EF4-FFF2-40B4-BE49-F238E27FC236}">
                <a16:creationId xmlns:a16="http://schemas.microsoft.com/office/drawing/2014/main" id="{860CFEEB-A491-4D35-9A78-4F4219FD8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73478" y="1825625"/>
            <a:ext cx="2107096" cy="1740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D7368222-1F1A-4E06-A2AA-0EAAE6BF76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Forward checking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DFEDFD95-2113-4C1B-8E8A-17D0016F8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>
                <a:solidFill>
                  <a:schemeClr val="accent2"/>
                </a:solidFill>
              </a:rPr>
              <a:t>Idea</a:t>
            </a:r>
            <a:r>
              <a:rPr lang="en-US" altLang="en-US" sz="2400"/>
              <a:t>: </a:t>
            </a:r>
          </a:p>
          <a:p>
            <a:pPr lvl="1"/>
            <a:r>
              <a:rPr lang="en-US" altLang="en-US" sz="2000"/>
              <a:t>Keep track of remaining legal values for unassigned variables</a:t>
            </a:r>
          </a:p>
          <a:p>
            <a:pPr lvl="1"/>
            <a:r>
              <a:rPr lang="en-US" altLang="en-US" sz="2000"/>
              <a:t>Terminate search when any variable has no legal values
</a:t>
            </a:r>
          </a:p>
        </p:txBody>
      </p:sp>
      <p:pic>
        <p:nvPicPr>
          <p:cNvPr id="44036" name="Picture 4" descr="illustration of the heuristic.">
            <a:extLst>
              <a:ext uri="{FF2B5EF4-FFF2-40B4-BE49-F238E27FC236}">
                <a16:creationId xmlns:a16="http://schemas.microsoft.com/office/drawing/2014/main" id="{5C49C082-71ED-49EC-B232-C0D338E69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4" y="3048000"/>
            <a:ext cx="513397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goal state">
            <a:extLst>
              <a:ext uri="{FF2B5EF4-FFF2-40B4-BE49-F238E27FC236}">
                <a16:creationId xmlns:a16="http://schemas.microsoft.com/office/drawing/2014/main" id="{9067DFAC-DAAF-46EC-BC96-8C2290E17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73478" y="1825625"/>
            <a:ext cx="2107096" cy="1740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77E6EE-D86B-4392-BFAD-7B46F08D6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CEE2-0975-4928-81C1-28278A127356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BF1866B9-34DD-4B7A-8C70-71B09C9524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Forward checking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DE46B44-3547-4BE8-91A6-074BB8695A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>
                <a:solidFill>
                  <a:schemeClr val="accent2"/>
                </a:solidFill>
              </a:rPr>
              <a:t>Idea</a:t>
            </a:r>
            <a:r>
              <a:rPr lang="en-US" altLang="en-US" sz="2400"/>
              <a:t>: </a:t>
            </a:r>
          </a:p>
          <a:p>
            <a:pPr lvl="1"/>
            <a:r>
              <a:rPr lang="en-US" altLang="en-US" sz="2000"/>
              <a:t>Keep track of remaining legal values for unassigned variables</a:t>
            </a:r>
          </a:p>
          <a:p>
            <a:pPr lvl="1"/>
            <a:r>
              <a:rPr lang="en-US" altLang="en-US" sz="2000"/>
              <a:t>Terminate search when any variable has no legal values
</a:t>
            </a:r>
          </a:p>
        </p:txBody>
      </p:sp>
      <p:pic>
        <p:nvPicPr>
          <p:cNvPr id="45060" name="Picture 4" descr="illustration of the heuristic.">
            <a:extLst>
              <a:ext uri="{FF2B5EF4-FFF2-40B4-BE49-F238E27FC236}">
                <a16:creationId xmlns:a16="http://schemas.microsoft.com/office/drawing/2014/main" id="{B799226A-C040-4E67-8227-9F15ABD1A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4" y="3048001"/>
            <a:ext cx="51339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goal state">
            <a:extLst>
              <a:ext uri="{FF2B5EF4-FFF2-40B4-BE49-F238E27FC236}">
                <a16:creationId xmlns:a16="http://schemas.microsoft.com/office/drawing/2014/main" id="{56FBBEDF-161C-4685-89DF-8510B43F8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46704" y="1149764"/>
            <a:ext cx="2107096" cy="1740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021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</a:t>
            </a:r>
          </a:p>
        </p:txBody>
      </p:sp>
      <p:pic>
        <p:nvPicPr>
          <p:cNvPr id="3" name="Coloring--backtracking with forward checking.mp4" descr="backtracking forward checking demo.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6588" y="1139826"/>
            <a:ext cx="8378824" cy="52367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AC36B9-313B-47F3-BCC0-DC9C35E43189}"/>
              </a:ext>
            </a:extLst>
          </p:cNvPr>
          <p:cNvSpPr txBox="1"/>
          <p:nvPr/>
        </p:nvSpPr>
        <p:spPr>
          <a:xfrm>
            <a:off x="2630557" y="1239942"/>
            <a:ext cx="618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 http://ai.berkeley.edu/lecture_slides.html</a:t>
            </a:r>
          </a:p>
        </p:txBody>
      </p:sp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Backtracking with Forward Checking in a  Complex Graph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 – Complex Graph</a:t>
            </a:r>
          </a:p>
        </p:txBody>
      </p:sp>
      <p:pic>
        <p:nvPicPr>
          <p:cNvPr id="3" name="Coloring--backtracking with forward checking -- complex graph.mp4" descr="Forward checking to complex graph.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369" y="1143000"/>
            <a:ext cx="8323263" cy="52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5CEBFB6-7ACA-4C10-8E60-FA4317538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ACDC-6094-44E6-AF22-856F89886CA1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3BEF8C4C-6ED7-4B3F-91A5-112E337CCF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Constraint propagation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F673AC3-1090-4DDA-A6B4-75A7721511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sz="2400" dirty="0"/>
              <a:t>Forward checking propagates information from assigned to unassigned variables, but doesn't provide early detection for all failures:
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/>
              <a:t>NT and SA cannot both be blue!
</a:t>
            </a:r>
            <a:r>
              <a:rPr lang="en-US" altLang="en-US" sz="2400" dirty="0">
                <a:solidFill>
                  <a:schemeClr val="accent2"/>
                </a:solidFill>
              </a:rPr>
              <a:t>Constraint propagation</a:t>
            </a:r>
            <a:r>
              <a:rPr lang="en-US" altLang="en-US" sz="2400" dirty="0"/>
              <a:t> repeatedly enforces constraints locally
</a:t>
            </a:r>
          </a:p>
        </p:txBody>
      </p:sp>
      <p:pic>
        <p:nvPicPr>
          <p:cNvPr id="28676" name="Picture 4" descr="Backtracking with Forward Checking – Complex Graph">
            <a:extLst>
              <a:ext uri="{FF2B5EF4-FFF2-40B4-BE49-F238E27FC236}">
                <a16:creationId xmlns:a16="http://schemas.microsoft.com/office/drawing/2014/main" id="{2D466557-1C9C-443A-B01D-0E8B10F6B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1" y="2819400"/>
            <a:ext cx="513397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goal state">
            <a:extLst>
              <a:ext uri="{FF2B5EF4-FFF2-40B4-BE49-F238E27FC236}">
                <a16:creationId xmlns:a16="http://schemas.microsoft.com/office/drawing/2014/main" id="{ACD64037-881B-409F-973A-107DD83E9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84365" y="2355712"/>
            <a:ext cx="2107096" cy="1740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/>
          <a:lstStyle/>
          <a:p>
            <a:r>
              <a:rPr lang="en-US" sz="3200"/>
              <a:t>Constraint satisfaction problems (CSPs)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981200" y="1447800"/>
                <a:ext cx="8229600" cy="52578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400" dirty="0"/>
                  <a:t>Definition:</a:t>
                </a:r>
              </a:p>
              <a:p>
                <a:pPr lvl="1"/>
                <a:r>
                  <a:rPr lang="en-US" b="1" dirty="0">
                    <a:solidFill>
                      <a:srgbClr val="CC0000"/>
                    </a:solidFill>
                  </a:rPr>
                  <a:t>State</a:t>
                </a:r>
                <a:r>
                  <a:rPr lang="en-US" dirty="0"/>
                  <a:t> is defined by </a:t>
                </a:r>
                <a:r>
                  <a:rPr lang="en-US" dirty="0">
                    <a:solidFill>
                      <a:srgbClr val="FF0000"/>
                    </a:solidFill>
                  </a:rPr>
                  <a:t>N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variables</a:t>
                </a:r>
                <a:r>
                  <a:rPr lang="en-US" dirty="0"/>
                  <a:t> 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i</a:t>
                </a:r>
                <a:r>
                  <a:rPr lang="en-US" dirty="0"/>
                  <a:t> with </a:t>
                </a:r>
                <a:r>
                  <a:rPr lang="en-US" dirty="0">
                    <a:solidFill>
                      <a:srgbClr val="FF0000"/>
                    </a:solidFill>
                  </a:rPr>
                  <a:t>values</a:t>
                </a:r>
                <a:r>
                  <a:rPr lang="en-US" dirty="0"/>
                  <a:t> from </a:t>
                </a:r>
                <a:r>
                  <a:rPr lang="en-US" dirty="0">
                    <a:solidFill>
                      <a:srgbClr val="FF0000"/>
                    </a:solidFill>
                  </a:rPr>
                  <a:t>domain</a:t>
                </a:r>
                <a:r>
                  <a:rPr lang="en-US" dirty="0"/>
                  <a:t> </a:t>
                </a:r>
                <a:r>
                  <a:rPr lang="en-US" i="1" dirty="0"/>
                  <a:t>D</a:t>
                </a:r>
                <a:r>
                  <a:rPr lang="en-US" i="1" baseline="-25000" dirty="0"/>
                  <a:t>i</a:t>
                </a:r>
                <a:endParaRPr lang="en-US" dirty="0"/>
              </a:p>
              <a:p>
                <a:pPr lvl="1"/>
                <a:r>
                  <a:rPr lang="en-US" b="1" dirty="0">
                    <a:solidFill>
                      <a:srgbClr val="CC0000"/>
                    </a:solidFill>
                  </a:rPr>
                  <a:t>Goal test</a:t>
                </a:r>
                <a:r>
                  <a:rPr lang="en-US" b="1" dirty="0"/>
                  <a:t> </a:t>
                </a:r>
                <a:r>
                  <a:rPr lang="en-US" dirty="0"/>
                  <a:t>is a set of </a:t>
                </a:r>
                <a:r>
                  <a:rPr lang="en-US" dirty="0">
                    <a:solidFill>
                      <a:srgbClr val="FF0000"/>
                    </a:solidFill>
                  </a:rPr>
                  <a:t>constraints</a:t>
                </a:r>
                <a:r>
                  <a:rPr lang="en-US" dirty="0"/>
                  <a:t> specifying allowable combinations of values for subsets of variables.</a:t>
                </a:r>
              </a:p>
              <a:p>
                <a:pPr lvl="1"/>
                <a:r>
                  <a:rPr lang="en-US" b="1" dirty="0">
                    <a:solidFill>
                      <a:srgbClr val="CC0000"/>
                    </a:solidFill>
                  </a:rPr>
                  <a:t>Solution</a:t>
                </a:r>
                <a:r>
                  <a:rPr lang="en-US" dirty="0"/>
                  <a:t> is a </a:t>
                </a:r>
                <a:r>
                  <a:rPr lang="en-US" dirty="0">
                    <a:solidFill>
                      <a:srgbClr val="FF0000"/>
                    </a:solidFill>
                  </a:rPr>
                  <a:t>complete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FF0000"/>
                    </a:solidFill>
                  </a:rPr>
                  <a:t>consistent</a:t>
                </a:r>
                <a:r>
                  <a:rPr lang="en-US" dirty="0"/>
                  <a:t> assignment</a:t>
                </a:r>
              </a:p>
              <a:p>
                <a:pPr lvl="1"/>
                <a:r>
                  <a:rPr lang="en-US" dirty="0"/>
                  <a:t>True path costs are all N 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.  Any path that works is exactly as good as any other. </a:t>
                </a:r>
                <a:endParaRPr lang="en-US" sz="2400" dirty="0"/>
              </a:p>
              <a:p>
                <a:r>
                  <a:rPr lang="en-US" sz="2400" dirty="0"/>
                  <a:t>How does this compare to the “generic” tree search formulation?</a:t>
                </a:r>
              </a:p>
              <a:p>
                <a:pPr lvl="1"/>
                <a:r>
                  <a:rPr lang="en-US" dirty="0"/>
                  <a:t>Far more states than usual. BFS and A* are almost never computationally feasible.  </a:t>
                </a:r>
              </a:p>
              <a:p>
                <a:pPr lvl="1"/>
                <a:r>
                  <a:rPr lang="en-US" dirty="0"/>
                  <a:t>(Hopefully) many different paths to the same solution, therefore DFS might work.</a:t>
                </a:r>
              </a:p>
              <a:p>
                <a:pPr lvl="1"/>
                <a:r>
                  <a:rPr lang="en-US" dirty="0"/>
                  <a:t>Structured state space allows us to use greedy search with really good heuristics.</a:t>
                </a:r>
              </a:p>
            </p:txBody>
          </p:sp>
        </mc:Choice>
        <mc:Fallback xmlns="">
          <p:sp>
            <p:nvSpPr>
              <p:cNvPr id="51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447800"/>
                <a:ext cx="8229600" cy="5257800"/>
              </a:xfrm>
              <a:blipFill>
                <a:blip r:embed="rId3"/>
                <a:stretch>
                  <a:fillRect l="-926" t="-1205" r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DAAB4F74-09C4-43DA-9E8A-BF2D7541AF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Arc consistency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C71EE7E9-DF93-4EBA-856E-33C88936A2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/>
              <a:t>Simplest form of propagation makes each arc </a:t>
            </a:r>
            <a:r>
              <a:rPr lang="en-US" altLang="en-US" sz="2400">
                <a:solidFill>
                  <a:schemeClr val="accent2"/>
                </a:solidFill>
              </a:rPr>
              <a:t>consistent</a:t>
            </a:r>
            <a:endParaRPr lang="en-US" altLang="en-US" sz="2400"/>
          </a:p>
          <a:p>
            <a:r>
              <a:rPr lang="en-US" altLang="en-US" sz="2400" i="1"/>
              <a:t>X </a:t>
            </a:r>
            <a:r>
              <a:rPr lang="en-US" altLang="en-US" sz="2400">
                <a:sym typeface="Wingdings" panose="05000000000000000000" pitchFamily="2" charset="2"/>
              </a:rPr>
              <a:t></a:t>
            </a:r>
            <a:r>
              <a:rPr lang="en-US" altLang="en-US" sz="2400" i="1"/>
              <a:t>Y</a:t>
            </a:r>
            <a:r>
              <a:rPr lang="en-US" altLang="en-US" sz="2400"/>
              <a:t> is consistent iff
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000"/>
              <a:t>for </a:t>
            </a:r>
            <a:r>
              <a:rPr lang="en-US" altLang="en-US" sz="2000">
                <a:solidFill>
                  <a:srgbClr val="FF0000"/>
                </a:solidFill>
              </a:rPr>
              <a:t>every</a:t>
            </a:r>
            <a:r>
              <a:rPr lang="en-US" altLang="en-US" sz="2000"/>
              <a:t> value </a:t>
            </a:r>
            <a:r>
              <a:rPr lang="en-US" altLang="en-US" sz="2000" i="1"/>
              <a:t>x </a:t>
            </a:r>
            <a:r>
              <a:rPr lang="en-US" altLang="en-US" sz="2000"/>
              <a:t>of </a:t>
            </a:r>
            <a:r>
              <a:rPr lang="en-US" altLang="en-US" sz="2000" i="1"/>
              <a:t>X </a:t>
            </a:r>
            <a:r>
              <a:rPr lang="en-US" altLang="en-US" sz="2000"/>
              <a:t>there is </a:t>
            </a:r>
            <a:r>
              <a:rPr lang="en-US" altLang="en-US" sz="2000">
                <a:solidFill>
                  <a:srgbClr val="FF0000"/>
                </a:solidFill>
              </a:rPr>
              <a:t>some</a:t>
            </a:r>
            <a:r>
              <a:rPr lang="en-US" altLang="en-US" sz="2000"/>
              <a:t> allowed </a:t>
            </a:r>
            <a:r>
              <a:rPr lang="en-US" altLang="en-US" sz="2000" i="1"/>
              <a:t>y</a:t>
            </a:r>
            <a:r>
              <a:rPr lang="en-US" altLang="en-US" sz="2000"/>
              <a:t>
</a:t>
            </a:r>
          </a:p>
        </p:txBody>
      </p:sp>
      <p:pic>
        <p:nvPicPr>
          <p:cNvPr id="50182" name="Picture 6" descr="Arc consistency.">
            <a:extLst>
              <a:ext uri="{FF2B5EF4-FFF2-40B4-BE49-F238E27FC236}">
                <a16:creationId xmlns:a16="http://schemas.microsoft.com/office/drawing/2014/main" id="{631C8EC1-3734-4F3E-913D-7AD5959E3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3801294"/>
            <a:ext cx="513397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goal state.">
            <a:extLst>
              <a:ext uri="{FF2B5EF4-FFF2-40B4-BE49-F238E27FC236}">
                <a16:creationId xmlns:a16="http://schemas.microsoft.com/office/drawing/2014/main" id="{FD4CEAA5-2D62-481D-8DC1-46D721C1D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73478" y="1825625"/>
            <a:ext cx="2107096" cy="1740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AE68E42-300C-4A6B-83CC-FFEFD42AD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8DE88-85B5-41E6-9A45-6106CB9CA3D3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9521A002-2D4F-44B3-8867-CBF4CA1E68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Arc consistency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8D8000D8-2720-4A4A-9D72-C532E74C4C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/>
              <a:t>Simplest form of propagation makes each arc </a:t>
            </a:r>
            <a:r>
              <a:rPr lang="en-US" altLang="en-US" sz="2400">
                <a:solidFill>
                  <a:schemeClr val="accent2"/>
                </a:solidFill>
              </a:rPr>
              <a:t>consistent</a:t>
            </a:r>
            <a:endParaRPr lang="en-US" altLang="en-US" sz="2400"/>
          </a:p>
          <a:p>
            <a:r>
              <a:rPr lang="en-US" altLang="en-US" sz="2400" i="1"/>
              <a:t>X </a:t>
            </a:r>
            <a:r>
              <a:rPr lang="en-US" altLang="en-US" sz="2400">
                <a:sym typeface="Wingdings" panose="05000000000000000000" pitchFamily="2" charset="2"/>
              </a:rPr>
              <a:t></a:t>
            </a:r>
            <a:r>
              <a:rPr lang="en-US" altLang="en-US" sz="2400" i="1"/>
              <a:t>Y</a:t>
            </a:r>
            <a:r>
              <a:rPr lang="en-US" altLang="en-US" sz="2400"/>
              <a:t> is consistent iff
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000"/>
              <a:t>for </a:t>
            </a:r>
            <a:r>
              <a:rPr lang="en-US" altLang="en-US" sz="2000">
                <a:solidFill>
                  <a:srgbClr val="FF0000"/>
                </a:solidFill>
              </a:rPr>
              <a:t>every</a:t>
            </a:r>
            <a:r>
              <a:rPr lang="en-US" altLang="en-US" sz="2000"/>
              <a:t> value </a:t>
            </a:r>
            <a:r>
              <a:rPr lang="en-US" altLang="en-US" sz="2000" i="1"/>
              <a:t>x </a:t>
            </a:r>
            <a:r>
              <a:rPr lang="en-US" altLang="en-US" sz="2000"/>
              <a:t>of </a:t>
            </a:r>
            <a:r>
              <a:rPr lang="en-US" altLang="en-US" sz="2000" i="1"/>
              <a:t>X </a:t>
            </a:r>
            <a:r>
              <a:rPr lang="en-US" altLang="en-US" sz="2000"/>
              <a:t>there is </a:t>
            </a:r>
            <a:r>
              <a:rPr lang="en-US" altLang="en-US" sz="2000">
                <a:solidFill>
                  <a:srgbClr val="FF0000"/>
                </a:solidFill>
              </a:rPr>
              <a:t>some</a:t>
            </a:r>
            <a:r>
              <a:rPr lang="en-US" altLang="en-US" sz="2000"/>
              <a:t> allowed </a:t>
            </a:r>
            <a:r>
              <a:rPr lang="en-US" altLang="en-US" sz="2000" i="1"/>
              <a:t>y</a:t>
            </a:r>
            <a:r>
              <a:rPr lang="en-US" altLang="en-US" sz="2000"/>
              <a:t>
</a:t>
            </a:r>
          </a:p>
        </p:txBody>
      </p:sp>
      <p:pic>
        <p:nvPicPr>
          <p:cNvPr id="29702" name="Picture 6" descr="arc consistency illustration.">
            <a:extLst>
              <a:ext uri="{FF2B5EF4-FFF2-40B4-BE49-F238E27FC236}">
                <a16:creationId xmlns:a16="http://schemas.microsoft.com/office/drawing/2014/main" id="{AEFF6C10-EEE3-41BA-8555-2FCC9281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79" y="3962400"/>
            <a:ext cx="513397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3" name="Line 7">
            <a:extLst>
              <a:ext uri="{FF2B5EF4-FFF2-40B4-BE49-F238E27FC236}">
                <a16:creationId xmlns:a16="http://schemas.microsoft.com/office/drawing/2014/main" id="{66E2A778-7A63-453C-A9E7-301C8D8CF0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895600"/>
            <a:ext cx="594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9" name="Picture 5" descr="goal state.">
            <a:extLst>
              <a:ext uri="{FF2B5EF4-FFF2-40B4-BE49-F238E27FC236}">
                <a16:creationId xmlns:a16="http://schemas.microsoft.com/office/drawing/2014/main" id="{881DAE2E-ED6E-45B4-AB46-46E62361A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73478" y="1825625"/>
            <a:ext cx="2107096" cy="1740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80779CF-0362-4A43-8443-3FA47EAB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6919-6D49-43A4-8C06-733C7C3ADD2B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22D0DBD5-9279-4709-8895-4EF983249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Arc consistency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9C841D5-101C-4F50-A7DA-A768A6B74D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400"/>
              <a:t>Simplest form of propagation makes each arc </a:t>
            </a:r>
            <a:r>
              <a:rPr lang="en-US" altLang="en-US" sz="2400">
                <a:solidFill>
                  <a:schemeClr val="accent2"/>
                </a:solidFill>
              </a:rPr>
              <a:t>consistent</a:t>
            </a:r>
            <a:endParaRPr lang="en-US" altLang="en-US" sz="2400"/>
          </a:p>
          <a:p>
            <a:r>
              <a:rPr lang="en-US" altLang="en-US" sz="2400" i="1"/>
              <a:t>X </a:t>
            </a:r>
            <a:r>
              <a:rPr lang="en-US" altLang="en-US" sz="2400">
                <a:sym typeface="Wingdings" panose="05000000000000000000" pitchFamily="2" charset="2"/>
              </a:rPr>
              <a:t></a:t>
            </a:r>
            <a:r>
              <a:rPr lang="en-US" altLang="en-US" sz="2400" i="1"/>
              <a:t>Y</a:t>
            </a:r>
            <a:r>
              <a:rPr lang="en-US" altLang="en-US" sz="2400"/>
              <a:t> is consistent iff
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000"/>
              <a:t>for </a:t>
            </a:r>
            <a:r>
              <a:rPr lang="en-US" altLang="en-US" sz="2000">
                <a:solidFill>
                  <a:srgbClr val="FF0000"/>
                </a:solidFill>
              </a:rPr>
              <a:t>every</a:t>
            </a:r>
            <a:r>
              <a:rPr lang="en-US" altLang="en-US" sz="2000"/>
              <a:t> value </a:t>
            </a:r>
            <a:r>
              <a:rPr lang="en-US" altLang="en-US" sz="2000" i="1"/>
              <a:t>x </a:t>
            </a:r>
            <a:r>
              <a:rPr lang="en-US" altLang="en-US" sz="2000"/>
              <a:t>of </a:t>
            </a:r>
            <a:r>
              <a:rPr lang="en-US" altLang="en-US" sz="2000" i="1"/>
              <a:t>X </a:t>
            </a:r>
            <a:r>
              <a:rPr lang="en-US" altLang="en-US" sz="2000"/>
              <a:t>there is </a:t>
            </a:r>
            <a:r>
              <a:rPr lang="en-US" altLang="en-US" sz="2000">
                <a:solidFill>
                  <a:srgbClr val="FF0000"/>
                </a:solidFill>
              </a:rPr>
              <a:t>some</a:t>
            </a:r>
            <a:r>
              <a:rPr lang="en-US" altLang="en-US" sz="2000"/>
              <a:t> allowed </a:t>
            </a:r>
            <a:r>
              <a:rPr lang="en-US" altLang="en-US" sz="2000" i="1"/>
              <a:t>y</a:t>
            </a:r>
            <a:r>
              <a:rPr lang="en-US" altLang="en-US" sz="2000"/>
              <a:t>
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sz="2000"/>
          </a:p>
          <a:p>
            <a:pPr lvl="1">
              <a:buFont typeface="Wingdings" panose="05000000000000000000" pitchFamily="2" charset="2"/>
              <a:buNone/>
            </a:pPr>
            <a:endParaRPr lang="en-US" altLang="en-US" sz="2000"/>
          </a:p>
          <a:p>
            <a:pPr lvl="1">
              <a:buFont typeface="Wingdings" panose="05000000000000000000" pitchFamily="2" charset="2"/>
              <a:buNone/>
            </a:pPr>
            <a:endParaRPr lang="en-US" altLang="en-US" sz="1800"/>
          </a:p>
          <a:p>
            <a:pPr lvl="1">
              <a:buFont typeface="Wingdings" panose="05000000000000000000" pitchFamily="2" charset="2"/>
              <a:buNone/>
            </a:pPr>
            <a:endParaRPr lang="en-US" altLang="en-US" sz="1800"/>
          </a:p>
          <a:p>
            <a:pPr lvl="1">
              <a:buFont typeface="Wingdings" panose="05000000000000000000" pitchFamily="2" charset="2"/>
              <a:buNone/>
            </a:pPr>
            <a:endParaRPr lang="en-US" altLang="en-US" sz="1800"/>
          </a:p>
          <a:p>
            <a:r>
              <a:rPr lang="en-US" altLang="en-US" sz="2400"/>
              <a:t>If </a:t>
            </a:r>
            <a:r>
              <a:rPr lang="en-US" altLang="en-US" sz="2400" i="1"/>
              <a:t>X</a:t>
            </a:r>
            <a:r>
              <a:rPr lang="en-US" altLang="en-US" sz="2400"/>
              <a:t> loses a value, neighbors of </a:t>
            </a:r>
            <a:r>
              <a:rPr lang="en-US" altLang="en-US" sz="2400" i="1"/>
              <a:t>X</a:t>
            </a:r>
            <a:r>
              <a:rPr lang="en-US" altLang="en-US" sz="2400"/>
              <a:t> need to be rechecked
</a:t>
            </a:r>
          </a:p>
        </p:txBody>
      </p:sp>
      <p:pic>
        <p:nvPicPr>
          <p:cNvPr id="48134" name="Picture 6" descr="arc consistency.">
            <a:extLst>
              <a:ext uri="{FF2B5EF4-FFF2-40B4-BE49-F238E27FC236}">
                <a16:creationId xmlns:a16="http://schemas.microsoft.com/office/drawing/2014/main" id="{89146DAF-84C1-47A2-BD3F-96A153E57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3332923"/>
            <a:ext cx="513397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goal state.">
            <a:extLst>
              <a:ext uri="{FF2B5EF4-FFF2-40B4-BE49-F238E27FC236}">
                <a16:creationId xmlns:a16="http://schemas.microsoft.com/office/drawing/2014/main" id="{E108BA70-4CA6-4535-8B14-910D32BE1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46704" y="1361799"/>
            <a:ext cx="2107096" cy="1740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DF8E5D2-BEEA-492E-8C12-9C7B45E34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4 Feb 2004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FC69938-032F-43A6-B430-B8563319C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94F2-D165-4791-9072-79339C098843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A1916D13-38F4-4587-9C19-A1E8C1D7B8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Arc consistency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D9A66117-CFDD-4280-9127-4A6FF97BAF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en-US" sz="2400" dirty="0"/>
              <a:t>Simplest form of propagation makes each arc </a:t>
            </a:r>
            <a:r>
              <a:rPr lang="en-US" altLang="en-US" sz="2400" dirty="0">
                <a:solidFill>
                  <a:schemeClr val="accent2"/>
                </a:solidFill>
              </a:rPr>
              <a:t>consistent</a:t>
            </a:r>
            <a:endParaRPr lang="en-US" altLang="en-US" sz="2400" dirty="0"/>
          </a:p>
          <a:p>
            <a:r>
              <a:rPr lang="en-US" altLang="en-US" sz="2400" i="1" dirty="0"/>
              <a:t>X </a:t>
            </a:r>
            <a:r>
              <a:rPr lang="en-US" altLang="en-US" sz="2400" dirty="0">
                <a:sym typeface="Wingdings" panose="05000000000000000000" pitchFamily="2" charset="2"/>
              </a:rPr>
              <a:t></a:t>
            </a:r>
            <a:r>
              <a:rPr lang="en-US" altLang="en-US" sz="2400" i="1" dirty="0"/>
              <a:t>Y</a:t>
            </a:r>
            <a:r>
              <a:rPr lang="en-US" altLang="en-US" sz="2400" dirty="0"/>
              <a:t> is consistent </a:t>
            </a:r>
            <a:r>
              <a:rPr lang="en-US" altLang="en-US" sz="2400" dirty="0" err="1"/>
              <a:t>iff</a:t>
            </a:r>
            <a:r>
              <a:rPr lang="en-US" altLang="en-US" sz="2400" dirty="0"/>
              <a:t>
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000" dirty="0"/>
              <a:t>for </a:t>
            </a:r>
            <a:r>
              <a:rPr lang="en-US" altLang="en-US" sz="2000" dirty="0">
                <a:solidFill>
                  <a:srgbClr val="FF0000"/>
                </a:solidFill>
              </a:rPr>
              <a:t>every</a:t>
            </a:r>
            <a:r>
              <a:rPr lang="en-US" altLang="en-US" sz="2000" dirty="0"/>
              <a:t> value </a:t>
            </a:r>
            <a:r>
              <a:rPr lang="en-US" altLang="en-US" sz="2000" i="1" dirty="0"/>
              <a:t>x </a:t>
            </a:r>
            <a:r>
              <a:rPr lang="en-US" altLang="en-US" sz="2000" dirty="0"/>
              <a:t>of </a:t>
            </a:r>
            <a:r>
              <a:rPr lang="en-US" altLang="en-US" sz="2000" i="1" dirty="0"/>
              <a:t>X </a:t>
            </a:r>
            <a:r>
              <a:rPr lang="en-US" altLang="en-US" sz="2000" dirty="0"/>
              <a:t>there is </a:t>
            </a:r>
            <a:r>
              <a:rPr lang="en-US" altLang="en-US" sz="2000" dirty="0">
                <a:solidFill>
                  <a:srgbClr val="FF0000"/>
                </a:solidFill>
              </a:rPr>
              <a:t>some</a:t>
            </a:r>
            <a:r>
              <a:rPr lang="en-US" altLang="en-US" sz="2000" dirty="0"/>
              <a:t> allowed </a:t>
            </a:r>
            <a:r>
              <a:rPr lang="en-US" altLang="en-US" sz="2000" i="1" dirty="0"/>
              <a:t>y</a:t>
            </a:r>
            <a:r>
              <a:rPr lang="en-US" altLang="en-US" sz="2000" dirty="0"/>
              <a:t>
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1800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1800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1800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1800" dirty="0"/>
          </a:p>
          <a:p>
            <a:r>
              <a:rPr lang="en-US" altLang="en-US" sz="2400" dirty="0"/>
              <a:t>If </a:t>
            </a:r>
            <a:r>
              <a:rPr lang="en-US" altLang="en-US" sz="2400" i="1" dirty="0"/>
              <a:t>X</a:t>
            </a:r>
            <a:r>
              <a:rPr lang="en-US" altLang="en-US" sz="2400" dirty="0"/>
              <a:t> loses a value, neighbors of </a:t>
            </a:r>
            <a:r>
              <a:rPr lang="en-US" altLang="en-US" sz="2400" i="1" dirty="0"/>
              <a:t>X</a:t>
            </a:r>
            <a:r>
              <a:rPr lang="en-US" altLang="en-US" sz="2400" dirty="0"/>
              <a:t> need to be rechecked</a:t>
            </a:r>
          </a:p>
          <a:p>
            <a:r>
              <a:rPr lang="en-US" altLang="en-US" sz="2400" dirty="0"/>
              <a:t>Arc consistency detects failure earlier than forward checking
</a:t>
            </a:r>
          </a:p>
          <a:p>
            <a:r>
              <a:rPr lang="en-US" altLang="en-US" sz="2400" dirty="0"/>
              <a:t>Can be run as a preprocessor or after each assignment
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/>
              <a:t>
</a:t>
            </a:r>
          </a:p>
        </p:txBody>
      </p:sp>
      <p:pic>
        <p:nvPicPr>
          <p:cNvPr id="49158" name="Picture 6" descr="arc consistency.">
            <a:extLst>
              <a:ext uri="{FF2B5EF4-FFF2-40B4-BE49-F238E27FC236}">
                <a16:creationId xmlns:a16="http://schemas.microsoft.com/office/drawing/2014/main" id="{D2838D92-BA3C-43B8-966E-9AF300505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936" y="2239169"/>
            <a:ext cx="513397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NP-Completeness and the SAT Problem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2650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Computational complexity of CSPs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066800"/>
            <a:ext cx="8991600" cy="57912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The </a:t>
            </a:r>
            <a:r>
              <a:rPr lang="en-US" dirty="0" err="1">
                <a:hlinkClick r:id="rId3"/>
              </a:rPr>
              <a:t>satisfiability</a:t>
            </a:r>
            <a:r>
              <a:rPr lang="en-US" dirty="0">
                <a:hlinkClick r:id="rId3"/>
              </a:rPr>
              <a:t> (SAT) problem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Given a Boolean formula, is there an assignment of the variables that makes it evaluate to true?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SAT is </a:t>
            </a:r>
            <a:r>
              <a:rPr lang="en-US" i="1" dirty="0">
                <a:hlinkClick r:id="rId4"/>
              </a:rPr>
              <a:t>NP-complete</a:t>
            </a:r>
            <a:endParaRPr lang="en-US" i="1" dirty="0"/>
          </a:p>
          <a:p>
            <a:pPr lvl="1"/>
            <a:r>
              <a:rPr lang="en-US" dirty="0">
                <a:solidFill>
                  <a:srgbClr val="CC0000"/>
                </a:solidFill>
              </a:rPr>
              <a:t>NP</a:t>
            </a:r>
            <a:r>
              <a:rPr lang="en-US" dirty="0"/>
              <a:t>: a class of decision problems for which </a:t>
            </a:r>
          </a:p>
          <a:p>
            <a:pPr lvl="2"/>
            <a:r>
              <a:rPr lang="en-US" dirty="0"/>
              <a:t>the “yes” answer can be verified in polynomial time</a:t>
            </a:r>
          </a:p>
          <a:p>
            <a:pPr lvl="2"/>
            <a:r>
              <a:rPr lang="en-US" dirty="0"/>
              <a:t>no known algorithm can find a “yes” answer, from scratch, in polynomial time </a:t>
            </a:r>
          </a:p>
          <a:p>
            <a:pPr lvl="1"/>
            <a:r>
              <a:rPr lang="en-US" dirty="0"/>
              <a:t>An </a:t>
            </a:r>
            <a:r>
              <a:rPr lang="en-US" dirty="0">
                <a:solidFill>
                  <a:srgbClr val="C00000"/>
                </a:solidFill>
              </a:rPr>
              <a:t>NP-complete</a:t>
            </a:r>
            <a:r>
              <a:rPr lang="en-US" dirty="0"/>
              <a:t> problem is in NP and every other problem in NP can be efficiently reduced to it (Cook, 1971)</a:t>
            </a:r>
          </a:p>
          <a:p>
            <a:pPr lvl="1"/>
            <a:r>
              <a:rPr lang="en-US" dirty="0"/>
              <a:t>Other NP-complete problems: graph coloring, </a:t>
            </a:r>
            <a:br>
              <a:rPr lang="en-US" dirty="0"/>
            </a:br>
            <a:r>
              <a:rPr lang="en-US" dirty="0"/>
              <a:t>n-puzzle, generalized </a:t>
            </a:r>
            <a:r>
              <a:rPr lang="en-US" dirty="0" err="1"/>
              <a:t>sudoku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It is not known whether P = NP</a:t>
            </a:r>
            <a:r>
              <a:rPr lang="en-US" dirty="0"/>
              <a:t>, i.e., no efficient algorithms for solving SAT in general are known</a:t>
            </a:r>
          </a:p>
        </p:txBody>
      </p:sp>
      <p:pic>
        <p:nvPicPr>
          <p:cNvPr id="7170" name="Picture 2" descr="a 3SAT formula.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2800" y="2077084"/>
            <a:ext cx="5715000" cy="732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00984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Local search, e.g., hill climbing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1051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066800"/>
          </a:xfrm>
        </p:spPr>
        <p:txBody>
          <a:bodyPr/>
          <a:lstStyle/>
          <a:p>
            <a:r>
              <a:rPr lang="en-US"/>
              <a:t>Local search for CSPs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036638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Start with “complete” states, i.e., all variables assigned </a:t>
            </a:r>
          </a:p>
          <a:p>
            <a:r>
              <a:rPr lang="en-US" sz="2400" dirty="0"/>
              <a:t>Allow states with unsatisfied constraints</a:t>
            </a:r>
          </a:p>
          <a:p>
            <a:r>
              <a:rPr lang="en-US" sz="2400" dirty="0"/>
              <a:t>Attempt to </a:t>
            </a:r>
            <a:r>
              <a:rPr lang="en-US" sz="2400" dirty="0">
                <a:solidFill>
                  <a:srgbClr val="FF0000"/>
                </a:solidFill>
              </a:rPr>
              <a:t>improve</a:t>
            </a:r>
            <a:r>
              <a:rPr lang="en-US" sz="2400" dirty="0"/>
              <a:t> states by reassigning variable values</a:t>
            </a:r>
          </a:p>
          <a:p>
            <a:r>
              <a:rPr lang="en-US" sz="2400" dirty="0"/>
              <a:t>Hill-climbing search:</a:t>
            </a:r>
          </a:p>
          <a:p>
            <a:pPr lvl="1"/>
            <a:r>
              <a:rPr lang="en-US" sz="2000" dirty="0"/>
              <a:t>In each iteration, randomly select any conflicted variable and choose value that violates the fewest constraints</a:t>
            </a:r>
          </a:p>
          <a:p>
            <a:pPr lvl="1"/>
            <a:r>
              <a:rPr lang="en-US" sz="2000" dirty="0"/>
              <a:t>I.e., attempt to greedily minimize total number of violated constraints</a:t>
            </a:r>
          </a:p>
        </p:txBody>
      </p:sp>
      <p:pic>
        <p:nvPicPr>
          <p:cNvPr id="4" name="Picture 2" descr="local search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1" y="4114801"/>
            <a:ext cx="7094855" cy="2227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419600" y="6342579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i="1" dirty="0"/>
              <a:t> </a:t>
            </a:r>
            <a:r>
              <a:rPr lang="en-US" dirty="0"/>
              <a:t>= number of conflicts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066800"/>
          </a:xfrm>
        </p:spPr>
        <p:txBody>
          <a:bodyPr/>
          <a:lstStyle/>
          <a:p>
            <a:r>
              <a:rPr lang="en-US"/>
              <a:t>Local search for CSPs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036638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Start with “complete” states, i.e., all variables assigned </a:t>
            </a:r>
          </a:p>
          <a:p>
            <a:r>
              <a:rPr lang="en-US" sz="2400" dirty="0"/>
              <a:t>Allow states with unsatisfied constraints</a:t>
            </a:r>
          </a:p>
          <a:p>
            <a:r>
              <a:rPr lang="en-US" sz="2400" dirty="0"/>
              <a:t>Attempt to </a:t>
            </a:r>
            <a:r>
              <a:rPr lang="en-US" sz="2400" dirty="0">
                <a:solidFill>
                  <a:srgbClr val="FF0000"/>
                </a:solidFill>
              </a:rPr>
              <a:t>improve</a:t>
            </a:r>
            <a:r>
              <a:rPr lang="en-US" sz="2400" dirty="0"/>
              <a:t> states by reassigning variable values</a:t>
            </a:r>
          </a:p>
          <a:p>
            <a:r>
              <a:rPr lang="en-US" sz="2400" dirty="0"/>
              <a:t>Hill-climbing search:</a:t>
            </a:r>
          </a:p>
          <a:p>
            <a:pPr lvl="1"/>
            <a:r>
              <a:rPr lang="en-US" sz="2000" dirty="0"/>
              <a:t>In each iteration, randomly select any conflicted variable and choose value that violates the fewest constraints</a:t>
            </a:r>
          </a:p>
          <a:p>
            <a:pPr lvl="1"/>
            <a:r>
              <a:rPr lang="en-US" sz="2000" dirty="0"/>
              <a:t>I.e., attempt to greedily minimize total number of violated constraints</a:t>
            </a:r>
          </a:p>
          <a:p>
            <a:pPr lvl="1"/>
            <a:r>
              <a:rPr lang="en-US" sz="2000" dirty="0"/>
              <a:t>Problem: </a:t>
            </a:r>
            <a:r>
              <a:rPr lang="en-US" sz="2000" i="1" dirty="0"/>
              <a:t>local minima</a:t>
            </a:r>
          </a:p>
        </p:txBody>
      </p:sp>
      <p:pic>
        <p:nvPicPr>
          <p:cNvPr id="5" name="Picture 4" descr="a local minimum for a CPS example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4267200"/>
            <a:ext cx="2514600" cy="2514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391401" y="5257800"/>
            <a:ext cx="91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 </a:t>
            </a:r>
            <a:r>
              <a:rPr lang="en-US" dirty="0"/>
              <a:t>= 1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831840" y="4429760"/>
            <a:ext cx="904240" cy="94488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356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Applications that look a lot like intelligence…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328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Examples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0365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sz="2400" dirty="0"/>
              <a:t>CSPs are a special kind of search problem:</a:t>
            </a:r>
          </a:p>
          <a:p>
            <a:pPr lvl="1"/>
            <a:r>
              <a:rPr lang="en-US" dirty="0"/>
              <a:t>States defined by values of a fixed set of variables</a:t>
            </a:r>
          </a:p>
          <a:p>
            <a:pPr lvl="1"/>
            <a:r>
              <a:rPr lang="en-US" dirty="0"/>
              <a:t>Goal test defined by constraints on variable values</a:t>
            </a:r>
          </a:p>
          <a:p>
            <a:r>
              <a:rPr lang="en-US" sz="2400" b="1" dirty="0"/>
              <a:t>Backtracking</a:t>
            </a:r>
            <a:r>
              <a:rPr lang="en-US" sz="2400" dirty="0"/>
              <a:t> = depth-first search where successor states are generated by considering assignments to a single variable</a:t>
            </a:r>
          </a:p>
          <a:p>
            <a:pPr lvl="1"/>
            <a:r>
              <a:rPr lang="en-US" sz="2000" b="1" dirty="0"/>
              <a:t>Variable ordering</a:t>
            </a:r>
            <a:r>
              <a:rPr lang="en-US" sz="2000" dirty="0"/>
              <a:t> and </a:t>
            </a:r>
            <a:r>
              <a:rPr lang="en-US" sz="2000" b="1" dirty="0"/>
              <a:t>value selection</a:t>
            </a:r>
            <a:r>
              <a:rPr lang="en-US" sz="2000" dirty="0"/>
              <a:t> heuristics can help significantly</a:t>
            </a:r>
          </a:p>
          <a:p>
            <a:pPr lvl="1"/>
            <a:r>
              <a:rPr lang="en-US" sz="2000" b="1" dirty="0"/>
              <a:t>Forward checking</a:t>
            </a:r>
            <a:r>
              <a:rPr lang="en-US" sz="2000" dirty="0"/>
              <a:t> prevents assignments that guarantee later failure</a:t>
            </a:r>
          </a:p>
          <a:p>
            <a:pPr lvl="1"/>
            <a:r>
              <a:rPr lang="en-US" sz="2000" b="1" dirty="0"/>
              <a:t>Constraint propagation</a:t>
            </a:r>
            <a:r>
              <a:rPr lang="en-US" sz="2000" dirty="0"/>
              <a:t> (e.g., arc consistency) does additional work to constrain values and detect inconsistencies</a:t>
            </a:r>
          </a:p>
          <a:p>
            <a:r>
              <a:rPr lang="en-US" sz="2400" dirty="0"/>
              <a:t>Complexity of CSPs</a:t>
            </a:r>
          </a:p>
          <a:p>
            <a:pPr lvl="1"/>
            <a:r>
              <a:rPr lang="en-US" sz="2000" dirty="0"/>
              <a:t>NP-complete in general (exponential worst-case running time)</a:t>
            </a:r>
          </a:p>
          <a:p>
            <a:r>
              <a:rPr lang="en-US" sz="2400" dirty="0"/>
              <a:t>Alternatives to backtracking search: local search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818D540C-2C31-4D47-AABC-E03CFD051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1" y="-157163"/>
            <a:ext cx="7769225" cy="113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91440"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4000">
                <a:solidFill>
                  <a:srgbClr val="0066CC"/>
                </a:solidFill>
                <a:latin typeface="Franklin Gothic Book" panose="020B0503020102020204" pitchFamily="34" charset="0"/>
                <a:cs typeface="DejaVu Sans" charset="0"/>
              </a:rPr>
              <a:t>Acknowledgements</a:t>
            </a: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855BF9B2-1A95-45E6-8877-657D41C74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1465264"/>
            <a:ext cx="8320088" cy="456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56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marL="4318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"/>
            </a:pPr>
            <a:r>
              <a:rPr lang="en-US" altLang="en-US" sz="2600" dirty="0">
                <a:latin typeface="Perpetua" panose="02020502060401020303" pitchFamily="18" charset="0"/>
                <a:cs typeface="DejaVu Sans" charset="0"/>
              </a:rPr>
              <a:t>Slides based on: </a:t>
            </a:r>
          </a:p>
          <a:p>
            <a:pPr lvl="1"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600" dirty="0">
                <a:latin typeface="Perpetua" panose="02020502060401020303" pitchFamily="18" charset="0"/>
                <a:cs typeface="DejaVu Sans" charset="0"/>
              </a:rPr>
              <a:t>Pieter </a:t>
            </a:r>
            <a:r>
              <a:rPr lang="en-US" altLang="en-US" sz="2600" dirty="0" err="1">
                <a:latin typeface="Perpetua" panose="02020502060401020303" pitchFamily="18" charset="0"/>
                <a:cs typeface="DejaVu Sans" charset="0"/>
              </a:rPr>
              <a:t>Abbeel</a:t>
            </a:r>
            <a:r>
              <a:rPr lang="en-US" altLang="en-US" sz="2600" dirty="0">
                <a:latin typeface="Perpetua" panose="02020502060401020303" pitchFamily="18" charset="0"/>
                <a:cs typeface="DejaVu Sans" charset="0"/>
              </a:rPr>
              <a:t> and Dan Klein (UC Berkeley)</a:t>
            </a:r>
          </a:p>
          <a:p>
            <a:pPr lvl="1"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600" dirty="0">
                <a:latin typeface="Perpetua" panose="02020502060401020303" pitchFamily="18" charset="0"/>
                <a:cs typeface="DejaVu Sans" charset="0"/>
              </a:rPr>
              <a:t>Mark Hasegawa-Johnson and	Julia </a:t>
            </a:r>
            <a:r>
              <a:rPr lang="en-US" altLang="en-US" sz="2600" dirty="0" err="1">
                <a:latin typeface="Perpetua" panose="02020502060401020303" pitchFamily="18" charset="0"/>
                <a:cs typeface="DejaVu Sans" charset="0"/>
              </a:rPr>
              <a:t>Hockenmaier</a:t>
            </a:r>
            <a:r>
              <a:rPr lang="en-US" altLang="en-US" sz="2600" dirty="0">
                <a:latin typeface="Perpetua" panose="02020502060401020303" pitchFamily="18" charset="0"/>
                <a:cs typeface="DejaVu Sans" charset="0"/>
              </a:rPr>
              <a:t> (UIUC)</a:t>
            </a:r>
          </a:p>
          <a:p>
            <a:pPr lvl="1"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600" dirty="0" err="1">
                <a:latin typeface="Perpetua" panose="02020502060401020303" pitchFamily="18" charset="0"/>
                <a:cs typeface="DejaVu Sans" charset="0"/>
              </a:rPr>
              <a:t>Tauhidul</a:t>
            </a:r>
            <a:r>
              <a:rPr lang="en-US" altLang="en-US" sz="2600" dirty="0">
                <a:latin typeface="Perpetua" panose="02020502060401020303" pitchFamily="18" charset="0"/>
                <a:cs typeface="DejaVu Sans" charset="0"/>
              </a:rPr>
              <a:t> </a:t>
            </a:r>
            <a:r>
              <a:rPr lang="en-US" altLang="en-US" sz="2600" dirty="0" err="1">
                <a:latin typeface="Perpetua" panose="02020502060401020303" pitchFamily="18" charset="0"/>
                <a:cs typeface="DejaVu Sans" charset="0"/>
              </a:rPr>
              <a:t>Alam</a:t>
            </a:r>
            <a:r>
              <a:rPr lang="en-US" altLang="en-US" sz="2600" dirty="0">
                <a:latin typeface="Perpetua" panose="02020502060401020303" pitchFamily="18" charset="0"/>
                <a:cs typeface="DejaVu Sans" charset="0"/>
              </a:rPr>
              <a:t> (LSUS)</a:t>
            </a:r>
          </a:p>
          <a:p>
            <a:pPr lvl="1"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600" dirty="0">
                <a:latin typeface="Perpetua" panose="02020502060401020303" pitchFamily="18" charset="0"/>
                <a:cs typeface="DejaVu Sans" charset="0"/>
                <a:hlinkClick r:id="rId3"/>
              </a:rPr>
              <a:t>http://aima.eecs.berkeley.edu/slides-ppt/</a:t>
            </a:r>
            <a:endParaRPr lang="en-US" altLang="en-US" sz="2600" dirty="0">
              <a:latin typeface="Perpetua" panose="02020502060401020303" pitchFamily="18" charset="0"/>
              <a:cs typeface="DejaVu Sans" charset="0"/>
            </a:endParaRPr>
          </a:p>
          <a:p>
            <a:pPr lvl="1"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endParaRPr lang="en-US" altLang="en-US" sz="2600" dirty="0">
              <a:latin typeface="Perpetua" panose="02020502060401020303" pitchFamily="18" charset="0"/>
              <a:cs typeface="DejaVu Sans" charset="0"/>
            </a:endParaRP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77CC4069-FE76-4C9C-8503-1192EC753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0051" y="6210301"/>
            <a:ext cx="4540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Map Coloring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478626"/>
            <a:ext cx="8650288" cy="2122488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Variables:</a:t>
            </a:r>
            <a:r>
              <a:rPr lang="en-US" sz="2400" dirty="0"/>
              <a:t> WA, NT, Q, NSW, V, SA, T </a:t>
            </a:r>
          </a:p>
          <a:p>
            <a:r>
              <a:rPr lang="en-US" sz="2400" b="1" dirty="0"/>
              <a:t>Domains:</a:t>
            </a:r>
            <a:r>
              <a:rPr lang="en-US" sz="2400" dirty="0"/>
              <a:t> {</a:t>
            </a:r>
            <a:r>
              <a:rPr lang="en-US" sz="2400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8000"/>
                </a:solidFill>
              </a:rPr>
              <a:t>green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00FF"/>
                </a:solidFill>
              </a:rPr>
              <a:t>blue</a:t>
            </a:r>
            <a:r>
              <a:rPr lang="en-US" sz="2400" dirty="0"/>
              <a:t>}</a:t>
            </a:r>
          </a:p>
          <a:p>
            <a:r>
              <a:rPr lang="en-US" sz="2400" b="1" dirty="0"/>
              <a:t>Constraints:</a:t>
            </a:r>
            <a:r>
              <a:rPr lang="en-US" sz="2400" dirty="0"/>
              <a:t> adjacent regions must have different colors</a:t>
            </a:r>
          </a:p>
          <a:p>
            <a:pPr lvl="1"/>
            <a:r>
              <a:rPr lang="en-US" sz="2000" dirty="0"/>
              <a:t>Logical representation: WA </a:t>
            </a:r>
            <a:r>
              <a:rPr lang="en-US" sz="2000" dirty="0">
                <a:cs typeface="Arial" charset="0"/>
              </a:rPr>
              <a:t>≠</a:t>
            </a:r>
            <a:r>
              <a:rPr lang="en-US" sz="2000" dirty="0"/>
              <a:t> NT</a:t>
            </a:r>
          </a:p>
          <a:p>
            <a:pPr lvl="1"/>
            <a:r>
              <a:rPr lang="en-US" sz="2000" dirty="0"/>
              <a:t>Set representation: (WA, NT) in {(</a:t>
            </a:r>
            <a:r>
              <a:rPr lang="en-US" sz="2000" dirty="0">
                <a:solidFill>
                  <a:srgbClr val="FF0000"/>
                </a:solidFill>
              </a:rPr>
              <a:t>red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8000"/>
                </a:solidFill>
              </a:rPr>
              <a:t>green</a:t>
            </a:r>
            <a:r>
              <a:rPr lang="en-US" sz="2000" dirty="0"/>
              <a:t>), (</a:t>
            </a:r>
            <a:r>
              <a:rPr lang="en-US" sz="2000" dirty="0">
                <a:solidFill>
                  <a:srgbClr val="FF0000"/>
                </a:solidFill>
              </a:rPr>
              <a:t>red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00FF"/>
                </a:solidFill>
              </a:rPr>
              <a:t>blue</a:t>
            </a:r>
            <a:r>
              <a:rPr lang="en-US" sz="2000" dirty="0"/>
              <a:t>), </a:t>
            </a:r>
            <a:br>
              <a:rPr lang="en-US" sz="2000" dirty="0"/>
            </a:br>
            <a:r>
              <a:rPr lang="en-US" sz="2000" dirty="0"/>
              <a:t>(</a:t>
            </a:r>
            <a:r>
              <a:rPr lang="en-US" sz="2000" dirty="0">
                <a:solidFill>
                  <a:srgbClr val="008000"/>
                </a:solidFill>
              </a:rPr>
              <a:t>green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red</a:t>
            </a:r>
            <a:r>
              <a:rPr lang="en-US" sz="2000" dirty="0"/>
              <a:t>), (</a:t>
            </a:r>
            <a:r>
              <a:rPr lang="en-US" sz="2000" dirty="0">
                <a:solidFill>
                  <a:srgbClr val="008000"/>
                </a:solidFill>
              </a:rPr>
              <a:t>green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00FF"/>
                </a:solidFill>
              </a:rPr>
              <a:t>blue</a:t>
            </a:r>
            <a:r>
              <a:rPr lang="en-US" sz="2000" dirty="0"/>
              <a:t>), (</a:t>
            </a:r>
            <a:r>
              <a:rPr lang="en-US" sz="2000" dirty="0">
                <a:solidFill>
                  <a:srgbClr val="0000FF"/>
                </a:solidFill>
              </a:rPr>
              <a:t>blue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red</a:t>
            </a:r>
            <a:r>
              <a:rPr lang="en-US" sz="2000" dirty="0"/>
              <a:t>), (</a:t>
            </a:r>
            <a:r>
              <a:rPr lang="en-US" sz="2000" dirty="0">
                <a:solidFill>
                  <a:srgbClr val="0000FF"/>
                </a:solidFill>
              </a:rPr>
              <a:t>blue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8000"/>
                </a:solidFill>
              </a:rPr>
              <a:t>green</a:t>
            </a:r>
            <a:r>
              <a:rPr lang="en-US" sz="2000" dirty="0"/>
              <a:t>)}</a:t>
            </a:r>
          </a:p>
        </p:txBody>
      </p:sp>
      <p:pic>
        <p:nvPicPr>
          <p:cNvPr id="6149" name="Picture 5" descr="australi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1" y="1295400"/>
            <a:ext cx="3781425" cy="3124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Map Coloring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549775"/>
            <a:ext cx="8650288" cy="1582738"/>
          </a:xfrm>
        </p:spPr>
        <p:txBody>
          <a:bodyPr>
            <a:normAutofit/>
          </a:bodyPr>
          <a:lstStyle/>
          <a:p>
            <a:r>
              <a:rPr lang="en-US" b="1" dirty="0"/>
              <a:t>Solutions</a:t>
            </a:r>
            <a:r>
              <a:rPr lang="en-US" dirty="0"/>
              <a:t> are </a:t>
            </a:r>
            <a:r>
              <a:rPr lang="en-US" i="1" dirty="0"/>
              <a:t>complete</a:t>
            </a:r>
            <a:r>
              <a:rPr lang="en-US" dirty="0"/>
              <a:t> and </a:t>
            </a:r>
            <a:r>
              <a:rPr lang="en-US" i="1" dirty="0"/>
              <a:t>consistent </a:t>
            </a:r>
            <a:r>
              <a:rPr lang="en-US" dirty="0"/>
              <a:t>assignments, e.g., WA =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NT = </a:t>
            </a:r>
            <a:r>
              <a:rPr lang="en-US" dirty="0">
                <a:solidFill>
                  <a:srgbClr val="008000"/>
                </a:solidFill>
              </a:rPr>
              <a:t>green</a:t>
            </a:r>
            <a:r>
              <a:rPr lang="en-US" dirty="0"/>
              <a:t>, Q =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NSW = </a:t>
            </a:r>
            <a:r>
              <a:rPr lang="en-US" dirty="0">
                <a:solidFill>
                  <a:srgbClr val="008000"/>
                </a:solidFill>
              </a:rPr>
              <a:t>green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V =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SA = </a:t>
            </a:r>
            <a:r>
              <a:rPr lang="en-US" dirty="0">
                <a:solidFill>
                  <a:srgbClr val="0000FF"/>
                </a:solidFill>
              </a:rPr>
              <a:t>blue</a:t>
            </a:r>
            <a:r>
              <a:rPr lang="en-US" dirty="0"/>
              <a:t>, T = </a:t>
            </a:r>
            <a:r>
              <a:rPr lang="en-US" dirty="0">
                <a:solidFill>
                  <a:srgbClr val="008000"/>
                </a:solidFill>
              </a:rPr>
              <a:t>green</a:t>
            </a:r>
            <a:endParaRPr lang="en-US" dirty="0"/>
          </a:p>
        </p:txBody>
      </p:sp>
      <p:pic>
        <p:nvPicPr>
          <p:cNvPr id="7172" name="Picture 4" descr="map coloring with australia solu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1" y="1295400"/>
            <a:ext cx="3781425" cy="3124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Put </a:t>
            </a:r>
            <a:r>
              <a:rPr lang="en-US" sz="2400" i="1" dirty="0"/>
              <a:t>n</a:t>
            </a:r>
            <a:r>
              <a:rPr lang="en-US" sz="2400" dirty="0"/>
              <a:t> queens on an </a:t>
            </a:r>
            <a:r>
              <a:rPr lang="en-US" sz="2400" i="1" dirty="0"/>
              <a:t>n </a:t>
            </a:r>
            <a:r>
              <a:rPr lang="en-US" sz="2400" i="1" dirty="0">
                <a:cs typeface="Arial" pitchFamily="34" charset="0"/>
              </a:rPr>
              <a:t>× </a:t>
            </a:r>
            <a:r>
              <a:rPr lang="en-US" sz="2400" i="1" dirty="0"/>
              <a:t>n</a:t>
            </a:r>
            <a:r>
              <a:rPr lang="en-US" sz="2400" dirty="0"/>
              <a:t> board with no two queens on the same row, column, or diagonal</a:t>
            </a:r>
          </a:p>
        </p:txBody>
      </p:sp>
      <p:pic>
        <p:nvPicPr>
          <p:cNvPr id="1027" name="Picture 3" descr="n-queens example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1" y="2743201"/>
            <a:ext cx="3494869" cy="3657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n-queens example.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72530" y="2743201"/>
            <a:ext cx="349487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23650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N-Queens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0"/>
                <a:ext cx="8229600" cy="480060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b="1" dirty="0"/>
                  <a:t>Variables:</a:t>
                </a:r>
                <a:r>
                  <a:rPr lang="en-US" dirty="0"/>
                  <a:t> 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ij</a:t>
                </a:r>
              </a:p>
              <a:p>
                <a:pPr>
                  <a:lnSpc>
                    <a:spcPct val="140000"/>
                  </a:lnSpc>
                </a:pPr>
                <a:r>
                  <a:rPr lang="en-US" b="1" dirty="0"/>
                  <a:t>Domains:</a:t>
                </a:r>
                <a:r>
                  <a:rPr lang="en-US" dirty="0"/>
                  <a:t> {0, 1}</a:t>
                </a:r>
              </a:p>
              <a:p>
                <a:pPr>
                  <a:lnSpc>
                    <a:spcPct val="140000"/>
                  </a:lnSpc>
                </a:pPr>
                <a:r>
                  <a:rPr lang="en-US" b="1" dirty="0"/>
                  <a:t>Constraints:</a:t>
                </a:r>
              </a:p>
              <a:p>
                <a:pPr>
                  <a:lnSpc>
                    <a:spcPct val="140000"/>
                  </a:lnSpc>
                  <a:buNone/>
                </a:pPr>
                <a:r>
                  <a:rPr lang="en-US" b="1" u="sng" dirty="0">
                    <a:sym typeface="Symbol"/>
                  </a:rPr>
                  <a:t>Logic</a:t>
                </a:r>
                <a:r>
                  <a:rPr lang="en-US" dirty="0">
                    <a:sym typeface="Symbol"/>
                  </a:rPr>
                  <a:t>			</a:t>
                </a:r>
                <a:r>
                  <a:rPr lang="en-US" b="1" u="sng" dirty="0">
                    <a:sym typeface="Symbol"/>
                  </a:rPr>
                  <a:t>Set</a:t>
                </a:r>
              </a:p>
              <a:p>
                <a:pPr>
                  <a:lnSpc>
                    <a:spcPct val="140000"/>
                  </a:lnSpc>
                  <a:buNone/>
                </a:pPr>
                <a:r>
                  <a:rPr lang="en-US" dirty="0">
                    <a:sym typeface="Symbol"/>
                  </a:rPr>
                  <a:t></a:t>
                </a:r>
                <a:r>
                  <a:rPr lang="en-US" i="1" baseline="-25000" dirty="0" err="1"/>
                  <a:t>i,j</a:t>
                </a:r>
                <a:r>
                  <a:rPr lang="en-US" i="1" dirty="0"/>
                  <a:t> X</a:t>
                </a:r>
                <a:r>
                  <a:rPr lang="en-US" i="1" baseline="-25000" dirty="0"/>
                  <a:t>ij</a:t>
                </a:r>
                <a:r>
                  <a:rPr lang="en-US" i="1" dirty="0"/>
                  <a:t> = N		(??)</a:t>
                </a:r>
                <a:endParaRPr lang="en-US" dirty="0">
                  <a:sym typeface="Symbol"/>
                </a:endParaRPr>
              </a:p>
              <a:p>
                <a:pPr>
                  <a:lnSpc>
                    <a:spcPct val="14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ja-JP" i="1" baseline="-25000" dirty="0" err="1" smtClean="0"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  <m:r>
                      <a:rPr lang="en-US" altLang="ja-JP" i="1" dirty="0" err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ja-JP" i="1" baseline="-25000" dirty="0" err="1" smtClean="0">
                        <a:latin typeface="Cambria Math" panose="02040503050406030204" pitchFamily="18" charset="0"/>
                      </a:rPr>
                      <m:t>𝑖𝑘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i="1" baseline="-25000" dirty="0"/>
                  <a:t>		</a:t>
                </a:r>
                <a:r>
                  <a:rPr lang="en-US" dirty="0"/>
                  <a:t>(</a:t>
                </a:r>
                <a:r>
                  <a:rPr lang="en-US" i="1" dirty="0" err="1"/>
                  <a:t>X</a:t>
                </a:r>
                <a:r>
                  <a:rPr lang="en-US" i="1" baseline="-25000" dirty="0" err="1"/>
                  <a:t>ij</a:t>
                </a:r>
                <a:r>
                  <a:rPr lang="en-US" dirty="0"/>
                  <a:t>,</a:t>
                </a:r>
                <a:r>
                  <a:rPr lang="en-US" i="1" dirty="0"/>
                  <a:t> </a:t>
                </a:r>
                <a:r>
                  <a:rPr lang="en-US" i="1" dirty="0" err="1"/>
                  <a:t>X</a:t>
                </a:r>
                <a:r>
                  <a:rPr lang="en-US" i="1" baseline="-25000" dirty="0" err="1"/>
                  <a:t>ik</a:t>
                </a:r>
                <a:r>
                  <a:rPr lang="en-US" dirty="0"/>
                  <a:t>) </a:t>
                </a:r>
                <a:r>
                  <a:rPr lang="en-US" dirty="0">
                    <a:sym typeface="Symbol"/>
                  </a:rPr>
                  <a:t> {(0, 0), (0, 1), (1, 0)}</a:t>
                </a:r>
              </a:p>
              <a:p>
                <a:pPr>
                  <a:lnSpc>
                    <a:spcPct val="14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ja-JP" i="1" baseline="-25000" dirty="0" err="1"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  <m:sSub>
                      <m:sSubPr>
                        <m:ctrlPr>
                          <a:rPr lang="en-US" altLang="ja-JP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r>
                      <a:rPr lang="en-US" altLang="ja-JP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		(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ij</a:t>
                </a:r>
                <a:r>
                  <a:rPr lang="en-US" dirty="0"/>
                  <a:t>,</a:t>
                </a:r>
                <a:r>
                  <a:rPr lang="en-US" i="1" dirty="0"/>
                  <a:t> </a:t>
                </a:r>
                <a:r>
                  <a:rPr lang="en-US" i="1" dirty="0" err="1"/>
                  <a:t>X</a:t>
                </a:r>
                <a:r>
                  <a:rPr lang="en-US" i="1" baseline="-25000" dirty="0" err="1"/>
                  <a:t>kj</a:t>
                </a:r>
                <a:r>
                  <a:rPr lang="en-US" dirty="0"/>
                  <a:t>) </a:t>
                </a:r>
                <a:r>
                  <a:rPr lang="en-US" dirty="0">
                    <a:sym typeface="Symbol"/>
                  </a:rPr>
                  <a:t> {(0, 0), (0, 1), (1, 0)}</a:t>
                </a:r>
              </a:p>
              <a:p>
                <a:pPr>
                  <a:lnSpc>
                    <a:spcPct val="14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	(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ij</a:t>
                </a:r>
                <a:r>
                  <a:rPr lang="en-US" dirty="0"/>
                  <a:t>,</a:t>
                </a:r>
                <a:r>
                  <a:rPr lang="en-US" i="1" dirty="0"/>
                  <a:t> </a:t>
                </a:r>
                <a:r>
                  <a:rPr lang="en-US" i="1" dirty="0" err="1"/>
                  <a:t>X</a:t>
                </a:r>
                <a:r>
                  <a:rPr lang="en-US" i="1" baseline="-25000" dirty="0" err="1"/>
                  <a:t>i+k</a:t>
                </a:r>
                <a:r>
                  <a:rPr lang="en-US" i="1" baseline="-25000" dirty="0"/>
                  <a:t>, </a:t>
                </a:r>
                <a:r>
                  <a:rPr lang="en-US" i="1" baseline="-25000" dirty="0" err="1"/>
                  <a:t>j+k</a:t>
                </a:r>
                <a:r>
                  <a:rPr lang="en-US" dirty="0"/>
                  <a:t>) </a:t>
                </a:r>
                <a:r>
                  <a:rPr lang="en-US" dirty="0">
                    <a:sym typeface="Symbol"/>
                  </a:rPr>
                  <a:t> {(0, 0), (0, 1), (1, 0)}</a:t>
                </a:r>
              </a:p>
              <a:p>
                <a:pPr>
                  <a:lnSpc>
                    <a:spcPct val="14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	(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ij</a:t>
                </a:r>
                <a:r>
                  <a:rPr lang="en-US" dirty="0"/>
                  <a:t>,</a:t>
                </a:r>
                <a:r>
                  <a:rPr lang="en-US" i="1" dirty="0"/>
                  <a:t> </a:t>
                </a:r>
                <a:r>
                  <a:rPr lang="en-US" i="1" dirty="0" err="1"/>
                  <a:t>X</a:t>
                </a:r>
                <a:r>
                  <a:rPr lang="en-US" i="1" baseline="-25000" dirty="0" err="1"/>
                  <a:t>i+k</a:t>
                </a:r>
                <a:r>
                  <a:rPr lang="en-US" i="1" baseline="-25000" dirty="0"/>
                  <a:t>, j–k</a:t>
                </a:r>
                <a:r>
                  <a:rPr lang="en-US" dirty="0"/>
                  <a:t>) </a:t>
                </a:r>
                <a:r>
                  <a:rPr lang="en-US" dirty="0">
                    <a:sym typeface="Symbol"/>
                  </a:rPr>
                  <a:t> {(0, 0), (0, 1), (1, 0)}</a:t>
                </a:r>
              </a:p>
              <a:p>
                <a:pPr lvl="1">
                  <a:buNone/>
                </a:pPr>
                <a:endParaRPr lang="en-US" dirty="0">
                  <a:sym typeface="Symbol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0"/>
                <a:ext cx="8229600" cy="4800600"/>
              </a:xfrm>
              <a:blipFill rotWithShape="0">
                <a:blip r:embed="rId3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322" name="Picture 2" descr="N-Queens example in set and logic formulation.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49881" y="2057400"/>
            <a:ext cx="2638425" cy="2663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9411879" y="2743201"/>
            <a:ext cx="526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0000FF"/>
                </a:solidFill>
              </a:rPr>
              <a:t>X</a:t>
            </a:r>
            <a:r>
              <a:rPr lang="en-US" sz="3200" i="1" baseline="-25000" dirty="0">
                <a:solidFill>
                  <a:srgbClr val="0000FF"/>
                </a:solidFill>
              </a:rPr>
              <a:t>ij</a:t>
            </a:r>
            <a:endParaRPr lang="en-US" sz="32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8046</TotalTime>
  <Words>2165</Words>
  <Application>Microsoft Macintosh PowerPoint</Application>
  <PresentationFormat>Widescreen</PresentationFormat>
  <Paragraphs>334</Paragraphs>
  <Slides>51</Slides>
  <Notes>22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Franklin Gothic Book</vt:lpstr>
      <vt:lpstr>Perpetua</vt:lpstr>
      <vt:lpstr>Symbol</vt:lpstr>
      <vt:lpstr>Wingdings</vt:lpstr>
      <vt:lpstr>Office Theme</vt:lpstr>
      <vt:lpstr>Constraint Satisfaction Problems (Ch 6)</vt:lpstr>
      <vt:lpstr>Content</vt:lpstr>
      <vt:lpstr>What is search for?</vt:lpstr>
      <vt:lpstr>Constraint satisfaction problems (CSPs)</vt:lpstr>
      <vt:lpstr>Examples</vt:lpstr>
      <vt:lpstr>Example: Map Coloring</vt:lpstr>
      <vt:lpstr>Example: Map Coloring</vt:lpstr>
      <vt:lpstr>Example: n-queens problem</vt:lpstr>
      <vt:lpstr>Example: N-Queens</vt:lpstr>
      <vt:lpstr>N-Queens: Alternative formulation</vt:lpstr>
      <vt:lpstr>Example: Crossword Puzzle</vt:lpstr>
      <vt:lpstr>Example: Cryptarithmetic</vt:lpstr>
      <vt:lpstr>Real-world CSPs</vt:lpstr>
      <vt:lpstr>Formulation as a standard search</vt:lpstr>
      <vt:lpstr>Standard search formulation (incremental)</vt:lpstr>
      <vt:lpstr>Standard search formulation (incremental)</vt:lpstr>
      <vt:lpstr>Video of Demo Coloring -- DFS</vt:lpstr>
      <vt:lpstr>Backtracking search</vt:lpstr>
      <vt:lpstr>Backtracking search</vt:lpstr>
      <vt:lpstr>Example</vt:lpstr>
      <vt:lpstr>Example</vt:lpstr>
      <vt:lpstr>Example</vt:lpstr>
      <vt:lpstr>Example</vt:lpstr>
      <vt:lpstr>Backtracking search algorithm</vt:lpstr>
      <vt:lpstr>Video of Demo Coloring – Backtracking</vt:lpstr>
      <vt:lpstr>Constraint graph</vt:lpstr>
      <vt:lpstr>Varieties of constraints</vt:lpstr>
      <vt:lpstr>Heuristics for making backtracking search more efficient</vt:lpstr>
      <vt:lpstr>Heuristics for making backtracking search more efficient</vt:lpstr>
      <vt:lpstr>Minimum Remaining Values(MRV)</vt:lpstr>
      <vt:lpstr>Degree Heuristic</vt:lpstr>
      <vt:lpstr>Least constraining value</vt:lpstr>
      <vt:lpstr>Forward checking</vt:lpstr>
      <vt:lpstr>Forward checking</vt:lpstr>
      <vt:lpstr>Forward checking</vt:lpstr>
      <vt:lpstr>Forward checking</vt:lpstr>
      <vt:lpstr>Video of Demo Coloring – Backtracking with Forward Checking</vt:lpstr>
      <vt:lpstr>Video of Demo Coloring – Backtracking with Forward Checking – Complex Graph</vt:lpstr>
      <vt:lpstr>Constraint propagation</vt:lpstr>
      <vt:lpstr>Arc consistency</vt:lpstr>
      <vt:lpstr>Arc consistency</vt:lpstr>
      <vt:lpstr>Arc consistency</vt:lpstr>
      <vt:lpstr>Arc consistency</vt:lpstr>
      <vt:lpstr>NP-Completeness and the SAT Problem</vt:lpstr>
      <vt:lpstr>Computational complexity of CSPs</vt:lpstr>
      <vt:lpstr>Local search, e.g., hill climbing</vt:lpstr>
      <vt:lpstr>Local search for CSPs</vt:lpstr>
      <vt:lpstr>Local search for CSPs</vt:lpstr>
      <vt:lpstr>Applications that look a lot like intelligence…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448, Lecture 7: Constraint Satisfaction Problems</dc:title>
  <dc:creator>Mark Hasegawa-Johnson</dc:creator>
  <cp:lastModifiedBy>Marcos Ondruska</cp:lastModifiedBy>
  <cp:revision>90</cp:revision>
  <cp:lastPrinted>2020-09-16T18:48:47Z</cp:lastPrinted>
  <dcterms:created xsi:type="dcterms:W3CDTF">2017-09-19T02:06:22Z</dcterms:created>
  <dcterms:modified xsi:type="dcterms:W3CDTF">2024-05-24T01:29:15Z</dcterms:modified>
</cp:coreProperties>
</file>